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40"/>
  </p:notesMasterIdLst>
  <p:sldIdLst>
    <p:sldId id="256" r:id="rId2"/>
    <p:sldId id="258" r:id="rId3"/>
    <p:sldId id="300" r:id="rId4"/>
    <p:sldId id="303" r:id="rId5"/>
    <p:sldId id="339" r:id="rId6"/>
    <p:sldId id="305" r:id="rId7"/>
    <p:sldId id="297" r:id="rId8"/>
    <p:sldId id="328" r:id="rId9"/>
    <p:sldId id="330" r:id="rId10"/>
    <p:sldId id="331" r:id="rId11"/>
    <p:sldId id="332" r:id="rId12"/>
    <p:sldId id="333" r:id="rId13"/>
    <p:sldId id="334" r:id="rId14"/>
    <p:sldId id="335" r:id="rId15"/>
    <p:sldId id="336" r:id="rId16"/>
    <p:sldId id="298" r:id="rId17"/>
    <p:sldId id="261" r:id="rId18"/>
    <p:sldId id="299" r:id="rId19"/>
    <p:sldId id="311" r:id="rId20"/>
    <p:sldId id="337" r:id="rId21"/>
    <p:sldId id="338" r:id="rId22"/>
    <p:sldId id="340" r:id="rId23"/>
    <p:sldId id="329" r:id="rId24"/>
    <p:sldId id="314" r:id="rId25"/>
    <p:sldId id="315" r:id="rId26"/>
    <p:sldId id="316" r:id="rId27"/>
    <p:sldId id="317" r:id="rId28"/>
    <p:sldId id="320" r:id="rId29"/>
    <p:sldId id="321" r:id="rId30"/>
    <p:sldId id="323" r:id="rId31"/>
    <p:sldId id="301" r:id="rId32"/>
    <p:sldId id="322" r:id="rId33"/>
    <p:sldId id="324" r:id="rId34"/>
    <p:sldId id="325" r:id="rId35"/>
    <p:sldId id="327" r:id="rId36"/>
    <p:sldId id="326" r:id="rId37"/>
    <p:sldId id="302" r:id="rId38"/>
    <p:sldId id="262" r:id="rId39"/>
  </p:sldIdLst>
  <p:sldSz cx="9144000" cy="5143500" type="screen16x9"/>
  <p:notesSz cx="6858000" cy="9144000"/>
  <p:embeddedFontLst>
    <p:embeddedFont>
      <p:font typeface="Amatic SC" panose="00000500000000000000" pitchFamily="2" charset="-79"/>
      <p:regular r:id="rId41"/>
      <p:bold r:id="rId42"/>
    </p:embeddedFont>
    <p:embeddedFont>
      <p:font typeface="Anaheim" panose="020B0604020202020204" charset="0"/>
      <p:regular r:id="rId43"/>
      <p:bold r:id="rId44"/>
    </p:embeddedFont>
    <p:embeddedFont>
      <p:font typeface="Figtree" panose="020B0604020202020204" charset="0"/>
      <p:regular r:id="rId45"/>
      <p:bold r:id="rId46"/>
      <p:italic r:id="rId47"/>
      <p:boldItalic r:id="rId48"/>
    </p:embeddedFont>
    <p:embeddedFont>
      <p:font typeface="Raleway" pitchFamily="2" charset="0"/>
      <p:regular r:id="rId49"/>
      <p:bold r:id="rId50"/>
      <p:italic r:id="rId51"/>
      <p:boldItalic r:id="rId52"/>
    </p:embeddedFont>
    <p:embeddedFont>
      <p:font typeface="Schibsted Grotesk" panose="020B0604020202020204" charset="0"/>
      <p:regular r:id="rId53"/>
      <p:bold r:id="rId54"/>
      <p:italic r:id="rId55"/>
      <p:boldItalic r:id="rId56"/>
    </p:embeddedFont>
    <p:embeddedFont>
      <p:font typeface="Schibsted Grotesk SemiBold" panose="020B060402020202020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2B2B"/>
    <a:srgbClr val="CF1213"/>
    <a:srgbClr val="65717A"/>
    <a:srgbClr val="383838"/>
    <a:srgbClr val="000000"/>
    <a:srgbClr val="73818B"/>
    <a:srgbClr val="D7D7D7"/>
    <a:srgbClr val="F0F0F0"/>
    <a:srgbClr val="565656"/>
    <a:srgbClr val="2726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510" autoAdjust="0"/>
  </p:normalViewPr>
  <p:slideViewPr>
    <p:cSldViewPr snapToGrid="0">
      <p:cViewPr>
        <p:scale>
          <a:sx n="66" d="100"/>
          <a:sy n="66" d="100"/>
        </p:scale>
        <p:origin x="2434" y="85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gif>
</file>

<file path=ppt/media/image15.png>
</file>

<file path=ppt/media/image16.gif>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png>
</file>

<file path=ppt/media/image64.png>
</file>

<file path=ppt/media/image65.svg>
</file>

<file path=ppt/media/image6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BB5BD-525F-82C9-22A1-069DB71FC01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2046E10-1B55-F030-CF95-84EB6925345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8B466D5-3891-864E-A8BC-FF8F6E03BC04}"/>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endParaRPr lang="fr-FR" dirty="0"/>
          </a:p>
        </p:txBody>
      </p:sp>
    </p:spTree>
    <p:extLst>
      <p:ext uri="{BB962C8B-B14F-4D97-AF65-F5344CB8AC3E}">
        <p14:creationId xmlns:p14="http://schemas.microsoft.com/office/powerpoint/2010/main" val="2129667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100B09-8EB7-C5E9-DA4C-F9B7F82F06B8}"/>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1E2FE00-3D5C-7940-987E-593CAFE1C55F}"/>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07EC8AF2-4855-6F05-942D-911B9E780D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endParaRPr lang="fr-FR" dirty="0"/>
          </a:p>
        </p:txBody>
      </p:sp>
    </p:spTree>
    <p:extLst>
      <p:ext uri="{BB962C8B-B14F-4D97-AF65-F5344CB8AC3E}">
        <p14:creationId xmlns:p14="http://schemas.microsoft.com/office/powerpoint/2010/main" val="16355608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53D2D-55B4-25B4-3D1E-C8FCF5B5BAB5}"/>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3FC9A4F-A724-920D-FE47-B104DCA9C228}"/>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27BEFDF-2B01-DD1B-CAB6-569ED2384992}"/>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734381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532E0-0FA1-53F2-C10C-4951BEEC230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A5669139-C4BB-BA1E-D36D-1E6691416FA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D5042A62-DC8B-B356-2C28-2473BB2090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29705630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B744E-755C-AC0A-3134-3BAB6B47AA2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7BEFE32-25DE-FBDC-9E26-09E4A1080220}"/>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381800A-F003-826A-BDC1-44813A38AE00}"/>
              </a:ext>
            </a:extLst>
          </p:cNvPr>
          <p:cNvSpPr>
            <a:spLocks noGrp="1"/>
          </p:cNvSpPr>
          <p:nvPr>
            <p:ph type="body" idx="1"/>
          </p:nvPr>
        </p:nvSpPr>
        <p:spPr/>
        <p:txBody>
          <a:bodyPr/>
          <a:lstStyle/>
          <a:p>
            <a:pPr>
              <a:buNone/>
            </a:pPr>
            <a:r>
              <a:rPr lang="fr-FR" sz="800" b="1" dirty="0"/>
              <a:t>🛠️ 2. Un contexte d’apprentissage concret et motivant</a:t>
            </a:r>
          </a:p>
          <a:p>
            <a:pPr>
              <a:buNone/>
            </a:pPr>
            <a:r>
              <a:rPr lang="fr-FR" sz="800" dirty="0"/>
              <a:t>	Les étudiants s’impliquent davantage lorsqu’ils comprennent l’objectif final du cours à travers un </a:t>
            </a:r>
            <a:r>
              <a:rPr lang="fr-FR" sz="800" b="1" dirty="0"/>
              <a:t>projet tangible, ludique et stimulant</a:t>
            </a:r>
            <a:r>
              <a:rPr lang="fr-FR" sz="800" dirty="0"/>
              <a:t>.</a:t>
            </a:r>
          </a:p>
          <a:p>
            <a:pPr>
              <a:buFont typeface="Arial" panose="020B0604020202020204" pitchFamily="34" charset="0"/>
              <a:buChar char="•"/>
            </a:pPr>
            <a:r>
              <a:rPr lang="fr-FR" sz="800" dirty="0"/>
              <a:t>L’aspect “jeu” apporte une touche de </a:t>
            </a:r>
            <a:r>
              <a:rPr lang="fr-FR" sz="800" b="1" dirty="0"/>
              <a:t>gamification</a:t>
            </a:r>
            <a:r>
              <a:rPr lang="fr-FR" sz="8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37891928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507292-6300-81C3-9E76-B878387CE0FC}"/>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7B171AC-E5E6-7112-9F47-E9928F42FC25}"/>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C9D5D9ED-CD8E-1C74-F8DC-9DE7A987DF7F}"/>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a:buNone/>
            </a:pPr>
            <a:r>
              <a:rPr lang="fr-FR" sz="1000" b="1" dirty="0"/>
              <a:t>🛠️ 2. Un contexte d’apprentissage concret et motivant</a:t>
            </a:r>
          </a:p>
          <a:p>
            <a:pPr>
              <a:buFont typeface="Arial" panose="020B0604020202020204" pitchFamily="34" charset="0"/>
              <a:buChar char="•"/>
            </a:pPr>
            <a:r>
              <a:rPr lang="fr-FR" sz="1000" dirty="0"/>
              <a:t>Les étudiants s’impliquent davantage lorsqu’ils comprennent l’objectif final du cours à travers un </a:t>
            </a:r>
            <a:r>
              <a:rPr lang="fr-FR" sz="1000" b="1" dirty="0"/>
              <a:t>projet tangible, ludique et stimulant</a:t>
            </a:r>
            <a:r>
              <a:rPr lang="fr-FR" sz="1000" dirty="0"/>
              <a:t>.</a:t>
            </a:r>
          </a:p>
          <a:p>
            <a:pPr>
              <a:buFont typeface="Arial" panose="020B0604020202020204" pitchFamily="34" charset="0"/>
              <a:buChar char="•"/>
            </a:pPr>
            <a:r>
              <a:rPr lang="fr-FR" sz="1000" dirty="0"/>
              <a:t>L’aspect “jeu” apporte une touche de </a:t>
            </a:r>
            <a:r>
              <a:rPr lang="fr-FR" sz="1000" b="1" dirty="0"/>
              <a:t>gamification</a:t>
            </a:r>
            <a:r>
              <a:rPr lang="fr-FR" sz="10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8350614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8565d7c642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8565d7c642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67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9211BC55-CA01-BBB7-8B87-43384FCE708E}"/>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D308FBC4-477B-BBBE-C1BB-AD11BBE8E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48603200-36AA-0DAF-827B-7BBA495EFF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Besoins du projet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Besoins matériels : mutualiser les ressources existantes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Pour minimiser les coûts de production, le projet s’appuie au maximum sur les équipements déjà présents à l’IUT (GEII et autres départements techniques).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Machines disponibles</a:t>
            </a:r>
            <a:r>
              <a:rPr kumimoji="0" lang="fr-FR" altLang="fr-FR" sz="800" b="0" i="0" u="none" strike="noStrike" cap="none" normalizeH="0" baseline="0" dirty="0">
                <a:ln>
                  <a:noFill/>
                </a:ln>
                <a:solidFill>
                  <a:schemeClr val="tx1"/>
                </a:solidFill>
                <a:effectLst/>
                <a:latin typeface="Arial" panose="020B0604020202020204" pitchFamily="34" charset="0"/>
              </a:rPr>
              <a:t> : imprimantes 3D, fraiseuses, stations de soudure, oscilloscope, analyseurs logiques,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a:t>
            </a:r>
            <a:r>
              <a:rPr kumimoji="0" lang="fr-FR" altLang="fr-FR" sz="800" b="0" i="0" u="none" strike="noStrike" cap="none" normalizeH="0" baseline="0" dirty="0">
                <a:ln>
                  <a:noFill/>
                </a:ln>
                <a:solidFill>
                  <a:schemeClr val="tx1"/>
                </a:solidFill>
                <a:effectLst/>
                <a:latin typeface="Arial" panose="020B0604020202020204" pitchFamily="34" charset="0"/>
              </a:rPr>
              <a:t> : limiter l’achat de matériel externe en utilisant les ressources locales pour la fabrication des boîtiers, des circuits imprimés, ou pour les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Impact</a:t>
            </a:r>
            <a:r>
              <a:rPr kumimoji="0" lang="fr-FR" altLang="fr-FR" sz="800" b="0" i="0" u="none" strike="noStrike" cap="none" normalizeH="0" baseline="0" dirty="0">
                <a:ln>
                  <a:noFill/>
                </a:ln>
                <a:solidFill>
                  <a:schemeClr val="tx1"/>
                </a:solidFill>
                <a:effectLst/>
                <a:latin typeface="Arial" panose="020B0604020202020204" pitchFamily="34" charset="0"/>
              </a:rPr>
              <a:t> : réduction des coûts, valorisation des moyens techniques de l’IUT, et apprentissage pratique des outils disponibles.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Besoins financiers : achat de composants spécifiques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Malgré la mutualisation du matériel, certains éléments doivent être achetés pour garantir la qualité et la fonctionnalité du prototype.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Composants électroniques</a:t>
            </a:r>
            <a:r>
              <a:rPr kumimoji="0" lang="fr-FR" altLang="fr-FR" sz="800" b="0" i="0" u="none" strike="noStrike" cap="none" normalizeH="0" baseline="0" dirty="0">
                <a:ln>
                  <a:noFill/>
                </a:ln>
                <a:solidFill>
                  <a:schemeClr val="tx1"/>
                </a:solidFill>
                <a:effectLst/>
                <a:latin typeface="Arial" panose="020B0604020202020204" pitchFamily="34" charset="0"/>
              </a:rPr>
              <a:t> : microcontrôleurs, capteurs magnétiques, LED RGB, transistors, drivers moteurs,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Cartes et modules</a:t>
            </a:r>
            <a:r>
              <a:rPr kumimoji="0" lang="fr-FR" altLang="fr-FR" sz="800" b="0" i="0" u="none" strike="noStrike" cap="none" normalizeH="0" baseline="0" dirty="0">
                <a:ln>
                  <a:noFill/>
                </a:ln>
                <a:solidFill>
                  <a:schemeClr val="tx1"/>
                </a:solidFill>
                <a:effectLst/>
                <a:latin typeface="Arial" panose="020B0604020202020204" pitchFamily="34" charset="0"/>
              </a:rPr>
              <a:t> : PCB personnalisés, modules de communication (ex. Bluetooth, Wi-Fi), alimentation régulée.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Divers</a:t>
            </a:r>
            <a:r>
              <a:rPr kumimoji="0" lang="fr-FR" altLang="fr-FR" sz="800" b="0" i="0" u="none" strike="noStrike" cap="none" normalizeH="0" baseline="0" dirty="0">
                <a:ln>
                  <a:noFill/>
                </a:ln>
                <a:solidFill>
                  <a:schemeClr val="tx1"/>
                </a:solidFill>
                <a:effectLst/>
                <a:latin typeface="Arial" panose="020B0604020202020204" pitchFamily="34" charset="0"/>
              </a:rPr>
              <a:t> : câblage, plaques de prototypage, connecteurs, boîtier (si fabrication externe).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 </a:t>
            </a:r>
            <a:r>
              <a:rPr kumimoji="0" lang="fr-FR" altLang="fr-FR" sz="800" b="0" i="1" u="none" strike="noStrike" cap="none" normalizeH="0" baseline="0" dirty="0">
                <a:ln>
                  <a:noFill/>
                </a:ln>
                <a:solidFill>
                  <a:schemeClr val="tx1"/>
                </a:solidFill>
                <a:effectLst/>
                <a:latin typeface="Arial" panose="020B0604020202020204" pitchFamily="34" charset="0"/>
              </a:rPr>
              <a:t>Un budget bien défini permettra une meilleure planification et évitera les blocages en cours de projet.</a:t>
            </a: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3. Besoins intellectuels : accompagnement et collaboration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projet requiert un encadrement et des échanges réguliers pour maximiser sa réussite.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Interactions avec les enseignants</a:t>
            </a:r>
            <a:r>
              <a:rPr kumimoji="0" lang="fr-FR" altLang="fr-FR" sz="800" b="0" i="0" u="none" strike="noStrike" cap="none" normalizeH="0" baseline="0" dirty="0">
                <a:ln>
                  <a:noFill/>
                </a:ln>
                <a:solidFill>
                  <a:schemeClr val="tx1"/>
                </a:solidFill>
                <a:effectLst/>
                <a:latin typeface="Arial" panose="020B0604020202020204" pitchFamily="34" charset="0"/>
              </a:rPr>
              <a:t> : conseils en conception, validation des choix techniques, encadrement lors des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Travail collaboratif avec les étudiants</a:t>
            </a:r>
            <a:r>
              <a:rPr kumimoji="0" lang="fr-FR" altLang="fr-FR" sz="800" b="0" i="0" u="none" strike="noStrike" cap="none" normalizeH="0" baseline="0" dirty="0">
                <a:ln>
                  <a:noFill/>
                </a:ln>
                <a:solidFill>
                  <a:schemeClr val="tx1"/>
                </a:solidFill>
                <a:effectLst/>
                <a:latin typeface="Arial" panose="020B0604020202020204" pitchFamily="34" charset="0"/>
              </a:rPr>
              <a:t> : partage des tâches, revue de code, vérifications croisées, entraide inter-promotion.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 pédagogique</a:t>
            </a:r>
            <a:r>
              <a:rPr kumimoji="0" lang="fr-FR" altLang="fr-FR" sz="800" b="0" i="0" u="none" strike="noStrike" cap="none" normalizeH="0" baseline="0" dirty="0">
                <a:ln>
                  <a:noFill/>
                </a:ln>
                <a:solidFill>
                  <a:schemeClr val="tx1"/>
                </a:solidFill>
                <a:effectLst/>
                <a:latin typeface="Arial" panose="020B0604020202020204" pitchFamily="34" charset="0"/>
              </a:rPr>
              <a:t> : faire du projet une aventure collective valorisante pour les participants, encadrée mais laissant place à l’autonomie.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351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1E132FB0-F0F7-C5E5-2527-11BE4CFD86D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5B6D0406-6FFA-F6E4-8C6F-5EA2E5301A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E29CBB14-BA25-CE87-09EB-4D286D9670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5110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5681475E-86AD-630F-0FA8-76137FD45298}"/>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E4BFC9D5-9AA8-0710-A81E-64C37396A1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3733D4AB-1EA7-02CE-EEE9-04CA19AAFB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65626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C0D2F05-2BB7-371F-170C-1778950ADB3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1B222C9-EBCF-F5F2-A97F-9735BB52B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8E2BBC9-3219-3725-56B6-88768FE01D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32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496E82E-D6DA-C4AC-C4D2-637D4041E927}"/>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5103874D-08FE-AFC1-24A7-B2F66D088D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2ABFF91-19BA-48FE-A0EF-9D65FACA24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5475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7722659-67FB-FDED-B980-FD53625580DA}"/>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A89D14E7-18D2-6EDB-3A11-72BE45242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2C795A0-9432-0269-54DD-416C6D85A5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57167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9BE9883-DD38-E966-7284-D284660870A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343759E-C927-CEBF-6595-0E2475DC12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B09057D-4C6C-4919-4D06-499386F62B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961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7344D4F-7809-A42A-4E38-64ACC02DF93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15A484CE-A60A-834A-9458-5D6D5D965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44B77340-E1F8-BC3D-2248-8E8B533FC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019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275FC01-4F80-EC5F-8056-1A346A495EA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FC78030-4870-020B-D85C-101C78670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CED5214F-F47B-AACD-E7C1-5F9EA6FF6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3537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5ECF7B6-58A9-124F-DA26-4F007B12EDE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DBBDD43-A9D8-2397-D67D-2C79B7CFAB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E77FB84-BD92-37AF-9948-811940A1A4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840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98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54788D-9A2C-050D-E9E9-9E774361F3C1}"/>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2A5D516B-1093-0DB0-D752-29B788FB3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F4A97D1-CCF6-F10B-9F4A-FA6952BF4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82946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6CBF347-B081-180F-1556-A83764FC23C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D62FE501-6BC3-6B6B-6EAC-CB77DDCA6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38D62D7-14B6-83C0-55D6-4BA57FDD6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27925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E0AD7D2F-5F3B-1368-27A1-BCB23D76F03F}"/>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4184DA4D-7CA0-21C1-857D-988CE10105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FA4F5852-4534-BDFF-DE8A-2118491384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61766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49E480-4261-AAF9-9A14-8E55709749B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F66662A2-938F-E6B2-9E38-8641782279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1B4C0610-039C-3CF5-3E9A-7FEB6AD5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75672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645F050E-F859-0806-D69B-470D2C51D24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C6A48EDD-4CD0-A5AF-E599-CA67DCC82B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0A571650-A244-A505-7AC0-2B1F91C177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12961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71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83DC8FE-7595-60FC-9EB1-107DB9C15F5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85FDD6C-A044-FC24-0D1A-C6CBA2736D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F00E9D7F-2362-B3A7-0C65-1BE41C6B7E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379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5751782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70FE6-00D7-D02B-F485-49EAB8F539A3}"/>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09D2D55-66DE-B4DA-5457-7710C02B1F01}"/>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7E46B55C-3D51-B432-4C13-813BF500C418}"/>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40611575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cstate="email">
            <a:alphaModFix amt="48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extLst>
      <p:ext uri="{BB962C8B-B14F-4D97-AF65-F5344CB8AC3E}">
        <p14:creationId xmlns:p14="http://schemas.microsoft.com/office/powerpoint/2010/main" val="2367228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cstate="email">
              <a:alphaModFix/>
              <a:extLst>
                <a:ext uri="{28A0092B-C50C-407E-A947-70E740481C1C}">
                  <a14:useLocalDpi xmlns:a14="http://schemas.microsoft.com/office/drawing/2010/main"/>
                </a:ext>
              </a:extLst>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cstate="email">
            <a:alphaModFix amt="51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9" r:id="rId13"/>
    <p:sldLayoutId id="2147483670"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30.pn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41.pn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31.png"/></Relationships>
</file>

<file path=ppt/slides/_rels/slide21.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png"/><Relationship Id="rId18" Type="http://schemas.openxmlformats.org/officeDocument/2006/relationships/image" Target="../media/image47.svg"/><Relationship Id="rId3" Type="http://schemas.openxmlformats.org/officeDocument/2006/relationships/image" Target="../media/image32.png"/><Relationship Id="rId21" Type="http://schemas.openxmlformats.org/officeDocument/2006/relationships/image" Target="../media/image41.png"/><Relationship Id="rId7" Type="http://schemas.openxmlformats.org/officeDocument/2006/relationships/image" Target="../media/image36.png"/><Relationship Id="rId12" Type="http://schemas.openxmlformats.org/officeDocument/2006/relationships/image" Target="../media/image29.png"/><Relationship Id="rId17" Type="http://schemas.openxmlformats.org/officeDocument/2006/relationships/image" Target="../media/image46.png"/><Relationship Id="rId2" Type="http://schemas.openxmlformats.org/officeDocument/2006/relationships/notesSlide" Target="../notesSlides/notesSlide21.xml"/><Relationship Id="rId16" Type="http://schemas.openxmlformats.org/officeDocument/2006/relationships/image" Target="../media/image45.svg"/><Relationship Id="rId20" Type="http://schemas.openxmlformats.org/officeDocument/2006/relationships/image" Target="../media/image49.sv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44.png"/><Relationship Id="rId10" Type="http://schemas.openxmlformats.org/officeDocument/2006/relationships/image" Target="../media/image39.png"/><Relationship Id="rId19" Type="http://schemas.openxmlformats.org/officeDocument/2006/relationships/image" Target="../media/image48.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43.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3.svg"/></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33.sv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33.svg"/></Relationships>
</file>

<file path=ppt/slides/_rels/slide33.xml.rels><?xml version="1.0" encoding="UTF-8" standalone="yes"?>
<Relationships xmlns="http://schemas.openxmlformats.org/package/2006/relationships"><Relationship Id="rId8" Type="http://schemas.microsoft.com/office/2017/06/relationships/model3d" Target="../media/model3d1.glb"/><Relationship Id="rId3" Type="http://schemas.openxmlformats.org/officeDocument/2006/relationships/image" Target="../media/image32.png"/><Relationship Id="rId7" Type="http://schemas.openxmlformats.org/officeDocument/2006/relationships/image" Target="../media/image58.pn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image" Target="../media/image49.svg"/><Relationship Id="rId11" Type="http://schemas.openxmlformats.org/officeDocument/2006/relationships/image" Target="../media/image61.jpeg"/><Relationship Id="rId5" Type="http://schemas.openxmlformats.org/officeDocument/2006/relationships/image" Target="../media/image48.png"/><Relationship Id="rId10" Type="http://schemas.openxmlformats.org/officeDocument/2006/relationships/image" Target="../media/image60.png"/><Relationship Id="rId4" Type="http://schemas.openxmlformats.org/officeDocument/2006/relationships/image" Target="../media/image33.svg"/><Relationship Id="rId9" Type="http://schemas.openxmlformats.org/officeDocument/2006/relationships/image" Target="../media/image59.png"/></Relationships>
</file>

<file path=ppt/slides/_rels/slide34.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34.png"/><Relationship Id="rId18" Type="http://schemas.openxmlformats.org/officeDocument/2006/relationships/image" Target="../media/image39.png"/><Relationship Id="rId3" Type="http://schemas.openxmlformats.org/officeDocument/2006/relationships/image" Target="../media/image62.png"/><Relationship Id="rId7" Type="http://schemas.openxmlformats.org/officeDocument/2006/relationships/image" Target="../media/image49.svg"/><Relationship Id="rId12" Type="http://schemas.openxmlformats.org/officeDocument/2006/relationships/image" Target="../media/image61.jpeg"/><Relationship Id="rId17" Type="http://schemas.openxmlformats.org/officeDocument/2006/relationships/image" Target="../media/image38.png"/><Relationship Id="rId2" Type="http://schemas.openxmlformats.org/officeDocument/2006/relationships/notesSlide" Target="../notesSlides/notesSlide32.xml"/><Relationship Id="rId16" Type="http://schemas.openxmlformats.org/officeDocument/2006/relationships/image" Target="../media/image37.png"/><Relationship Id="rId1" Type="http://schemas.openxmlformats.org/officeDocument/2006/relationships/slideLayout" Target="../slideLayouts/slideLayout12.xml"/><Relationship Id="rId6" Type="http://schemas.openxmlformats.org/officeDocument/2006/relationships/image" Target="../media/image48.png"/><Relationship Id="rId11" Type="http://schemas.openxmlformats.org/officeDocument/2006/relationships/image" Target="../media/image60.png"/><Relationship Id="rId5" Type="http://schemas.openxmlformats.org/officeDocument/2006/relationships/image" Target="../media/image33.svg"/><Relationship Id="rId15" Type="http://schemas.openxmlformats.org/officeDocument/2006/relationships/image" Target="../media/image36.png"/><Relationship Id="rId10" Type="http://schemas.openxmlformats.org/officeDocument/2006/relationships/image" Target="../media/image63.png"/><Relationship Id="rId19" Type="http://schemas.openxmlformats.org/officeDocument/2006/relationships/image" Target="../media/image40.svg"/><Relationship Id="rId4" Type="http://schemas.openxmlformats.org/officeDocument/2006/relationships/image" Target="../media/image32.png"/><Relationship Id="rId9" Type="http://schemas.microsoft.com/office/2017/06/relationships/model3d" Target="../media/model3d1.glb"/><Relationship Id="rId14" Type="http://schemas.openxmlformats.org/officeDocument/2006/relationships/image" Target="../media/image35.svg"/></Relationships>
</file>

<file path=ppt/slides/_rels/slide35.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9.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8.png"/><Relationship Id="rId2" Type="http://schemas.openxmlformats.org/officeDocument/2006/relationships/notesSlide" Target="../notesSlides/notesSlide33.xml"/><Relationship Id="rId16" Type="http://schemas.openxmlformats.org/officeDocument/2006/relationships/image" Target="../media/image62.pn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65.sv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64.png"/></Relationships>
</file>

<file path=ppt/slides/_rels/slide36.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9.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8.png"/><Relationship Id="rId2" Type="http://schemas.openxmlformats.org/officeDocument/2006/relationships/notesSlide" Target="../notesSlides/notesSlide34.xml"/><Relationship Id="rId16" Type="http://schemas.openxmlformats.org/officeDocument/2006/relationships/image" Target="../media/image66.pn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65.sv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6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16.gi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16.gif"/><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66FCB-8DB0-6E0C-2083-3BACCB34A61A}"/>
            </a:ext>
          </a:extLst>
        </p:cNvPr>
        <p:cNvGrpSpPr/>
        <p:nvPr/>
      </p:nvGrpSpPr>
      <p:grpSpPr>
        <a:xfrm>
          <a:off x="0" y="0"/>
          <a:ext cx="0" cy="0"/>
          <a:chOff x="0" y="0"/>
          <a:chExt cx="0" cy="0"/>
        </a:xfrm>
      </p:grpSpPr>
      <p:sp>
        <p:nvSpPr>
          <p:cNvPr id="45" name="ZoneTexte 44">
            <a:extLst>
              <a:ext uri="{FF2B5EF4-FFF2-40B4-BE49-F238E27FC236}">
                <a16:creationId xmlns:a16="http://schemas.microsoft.com/office/drawing/2014/main" id="{74929333-D17A-7608-1A54-4132B40D8787}"/>
              </a:ext>
            </a:extLst>
          </p:cNvPr>
          <p:cNvSpPr txBox="1"/>
          <p:nvPr/>
        </p:nvSpPr>
        <p:spPr>
          <a:xfrm>
            <a:off x="2682287" y="339471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5" name="Titre 4">
            <a:extLst>
              <a:ext uri="{FF2B5EF4-FFF2-40B4-BE49-F238E27FC236}">
                <a16:creationId xmlns:a16="http://schemas.microsoft.com/office/drawing/2014/main" id="{A46FEA62-6A1D-FDCB-2008-5634D9BAA1F1}"/>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28509C95-AE7D-E414-DC67-000028981313}"/>
              </a:ext>
            </a:extLst>
          </p:cNvPr>
          <p:cNvSpPr>
            <a:spLocks noGrp="1"/>
          </p:cNvSpPr>
          <p:nvPr>
            <p:ph type="subTitle" idx="3"/>
          </p:nvPr>
        </p:nvSpPr>
        <p:spPr>
          <a:xfrm>
            <a:off x="2682287" y="1380059"/>
            <a:ext cx="3779426" cy="2476323"/>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B42ADA1D-427A-3FE0-D474-F11BB578B227}"/>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BD11651-67AE-7A91-9F52-1D56B0325CB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F469F73B-52EA-6ABB-D37E-2898EF2A777F}"/>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B72766E-8E68-6C21-5A5E-9C46EA8BD9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033CF27-A259-AF02-D16D-6D2743C170D6}"/>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231424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92ABE-0D12-2823-DE7D-C4B994FB3295}"/>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AAFF6EE6-2E9A-D81C-96EE-96E5159715D6}"/>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CD268880-334E-143A-9C95-858CC4EF6CDB}"/>
              </a:ext>
            </a:extLst>
          </p:cNvPr>
          <p:cNvSpPr>
            <a:spLocks noGrp="1"/>
          </p:cNvSpPr>
          <p:nvPr>
            <p:ph type="subTitle" idx="3"/>
          </p:nvPr>
        </p:nvSpPr>
        <p:spPr>
          <a:xfrm>
            <a:off x="2682287"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BD4D11C9-4673-2A79-2D9E-1F6FAA9B7306}"/>
              </a:ext>
            </a:extLst>
          </p:cNvPr>
          <p:cNvSpPr txBox="1"/>
          <p:nvPr/>
        </p:nvSpPr>
        <p:spPr>
          <a:xfrm>
            <a:off x="2682287"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4F05DD13-B56E-2E85-64BF-EA42112ED998}"/>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C5A549-6C57-7801-413B-67876B98181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BA229A3F-B0F8-170B-F9DE-345FB1E172F6}"/>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F30A1F0-89C6-81CA-35B6-AE0FAD3E60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2370A113-3BEA-4DFE-B7A9-493EE8939D9B}"/>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AF42BBE5-BE4B-6467-95D2-4DDF04D2BA0B}"/>
              </a:ext>
            </a:extLst>
          </p:cNvPr>
          <p:cNvSpPr txBox="1">
            <a:spLocks/>
          </p:cNvSpPr>
          <p:nvPr/>
        </p:nvSpPr>
        <p:spPr>
          <a:xfrm>
            <a:off x="944358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3" name="ZoneTexte 2">
            <a:extLst>
              <a:ext uri="{FF2B5EF4-FFF2-40B4-BE49-F238E27FC236}">
                <a16:creationId xmlns:a16="http://schemas.microsoft.com/office/drawing/2014/main" id="{207C3EFF-0B31-D2E3-4B74-4AC6A36110C2}"/>
              </a:ext>
            </a:extLst>
          </p:cNvPr>
          <p:cNvSpPr txBox="1"/>
          <p:nvPr/>
        </p:nvSpPr>
        <p:spPr>
          <a:xfrm>
            <a:off x="953625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3492282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011D6-F464-F45E-E3A0-E3AFDD50C0C3}"/>
            </a:ext>
          </a:extLst>
        </p:cNvPr>
        <p:cNvGrpSpPr/>
        <p:nvPr/>
      </p:nvGrpSpPr>
      <p:grpSpPr>
        <a:xfrm>
          <a:off x="0" y="0"/>
          <a:ext cx="0" cy="0"/>
          <a:chOff x="0" y="0"/>
          <a:chExt cx="0" cy="0"/>
        </a:xfrm>
      </p:grpSpPr>
      <p:sp>
        <p:nvSpPr>
          <p:cNvPr id="16" name="ZoneTexte 15">
            <a:extLst>
              <a:ext uri="{FF2B5EF4-FFF2-40B4-BE49-F238E27FC236}">
                <a16:creationId xmlns:a16="http://schemas.microsoft.com/office/drawing/2014/main" id="{B3C4319E-62CA-CF03-8943-1CD877F2E8AA}"/>
              </a:ext>
            </a:extLst>
          </p:cNvPr>
          <p:cNvSpPr txBox="1"/>
          <p:nvPr/>
        </p:nvSpPr>
        <p:spPr>
          <a:xfrm>
            <a:off x="612337" y="4048605"/>
            <a:ext cx="1570335" cy="276999"/>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Electromagnétisme</a:t>
            </a:r>
            <a:endParaRPr lang="fr-FR" sz="1100" dirty="0"/>
          </a:p>
        </p:txBody>
      </p:sp>
      <p:pic>
        <p:nvPicPr>
          <p:cNvPr id="10" name="Image 9" descr="Une image contenant noir, obscurité&#10;&#10;Le contenu généré par l’IA peut être incorrect.">
            <a:extLst>
              <a:ext uri="{FF2B5EF4-FFF2-40B4-BE49-F238E27FC236}">
                <a16:creationId xmlns:a16="http://schemas.microsoft.com/office/drawing/2014/main" id="{F718AEED-3F9E-E46A-03A8-6E9564E8103A}"/>
              </a:ext>
            </a:extLst>
          </p:cNvPr>
          <p:cNvPicPr>
            <a:picLocks noChangeAspect="1"/>
          </p:cNvPicPr>
          <p:nvPr/>
        </p:nvPicPr>
        <p:blipFill>
          <a:blip r:embed="rId3"/>
          <a:stretch>
            <a:fillRect/>
          </a:stretch>
        </p:blipFill>
        <p:spPr>
          <a:xfrm>
            <a:off x="901088" y="2864749"/>
            <a:ext cx="986388" cy="986386"/>
          </a:xfrm>
          <a:prstGeom prst="rect">
            <a:avLst/>
          </a:prstGeom>
        </p:spPr>
      </p:pic>
      <p:sp>
        <p:nvSpPr>
          <p:cNvPr id="22" name="ZoneTexte 21">
            <a:extLst>
              <a:ext uri="{FF2B5EF4-FFF2-40B4-BE49-F238E27FC236}">
                <a16:creationId xmlns:a16="http://schemas.microsoft.com/office/drawing/2014/main" id="{DDEECA97-918F-3A0A-BF15-A5E0441201FC}"/>
              </a:ext>
            </a:extLst>
          </p:cNvPr>
          <p:cNvSpPr txBox="1"/>
          <p:nvPr/>
        </p:nvSpPr>
        <p:spPr>
          <a:xfrm>
            <a:off x="2819451" y="3981403"/>
            <a:ext cx="1377392" cy="461665"/>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Protocole de Communication</a:t>
            </a:r>
            <a:endParaRPr lang="fr-FR" sz="1100" dirty="0"/>
          </a:p>
        </p:txBody>
      </p:sp>
      <p:pic>
        <p:nvPicPr>
          <p:cNvPr id="21" name="Image 20" descr="Une image contenant noir, obscurité&#10;&#10;Le contenu généré par l’IA peut être incorrect.">
            <a:extLst>
              <a:ext uri="{FF2B5EF4-FFF2-40B4-BE49-F238E27FC236}">
                <a16:creationId xmlns:a16="http://schemas.microsoft.com/office/drawing/2014/main" id="{16BF89F4-EC45-1850-8D4E-D2B7023C05B3}"/>
              </a:ext>
            </a:extLst>
          </p:cNvPr>
          <p:cNvPicPr>
            <a:picLocks noChangeAspect="1"/>
          </p:cNvPicPr>
          <p:nvPr/>
        </p:nvPicPr>
        <p:blipFill>
          <a:blip r:embed="rId4"/>
          <a:stretch>
            <a:fillRect/>
          </a:stretch>
        </p:blipFill>
        <p:spPr>
          <a:xfrm>
            <a:off x="3019567" y="2864749"/>
            <a:ext cx="986388" cy="986386"/>
          </a:xfrm>
          <a:prstGeom prst="rect">
            <a:avLst/>
          </a:prstGeom>
        </p:spPr>
      </p:pic>
      <p:sp>
        <p:nvSpPr>
          <p:cNvPr id="28" name="ZoneTexte 27">
            <a:extLst>
              <a:ext uri="{FF2B5EF4-FFF2-40B4-BE49-F238E27FC236}">
                <a16:creationId xmlns:a16="http://schemas.microsoft.com/office/drawing/2014/main" id="{9038D0F4-75AF-5C7E-6883-37A364D7AC5B}"/>
              </a:ext>
            </a:extLst>
          </p:cNvPr>
          <p:cNvSpPr txBox="1"/>
          <p:nvPr/>
        </p:nvSpPr>
        <p:spPr>
          <a:xfrm>
            <a:off x="4704751" y="3981403"/>
            <a:ext cx="1857747" cy="276999"/>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Soudure de composants</a:t>
            </a:r>
          </a:p>
        </p:txBody>
      </p:sp>
      <p:pic>
        <p:nvPicPr>
          <p:cNvPr id="24" name="Image 23" descr="Une image contenant noir, obscurité&#10;&#10;Le contenu généré par l’IA peut être incorrect.">
            <a:extLst>
              <a:ext uri="{FF2B5EF4-FFF2-40B4-BE49-F238E27FC236}">
                <a16:creationId xmlns:a16="http://schemas.microsoft.com/office/drawing/2014/main" id="{DBDBF813-701C-D48F-E1C5-0BAA0E09E8A8}"/>
              </a:ext>
            </a:extLst>
          </p:cNvPr>
          <p:cNvPicPr>
            <a:picLocks noChangeAspect="1"/>
          </p:cNvPicPr>
          <p:nvPr/>
        </p:nvPicPr>
        <p:blipFill>
          <a:blip r:embed="rId5"/>
          <a:stretch>
            <a:fillRect/>
          </a:stretch>
        </p:blipFill>
        <p:spPr>
          <a:xfrm>
            <a:off x="5138046" y="2863086"/>
            <a:ext cx="986388" cy="986386"/>
          </a:xfrm>
          <a:prstGeom prst="rect">
            <a:avLst/>
          </a:prstGeom>
        </p:spPr>
      </p:pic>
      <p:grpSp>
        <p:nvGrpSpPr>
          <p:cNvPr id="33" name="Groupe 32">
            <a:extLst>
              <a:ext uri="{FF2B5EF4-FFF2-40B4-BE49-F238E27FC236}">
                <a16:creationId xmlns:a16="http://schemas.microsoft.com/office/drawing/2014/main" id="{8B114632-2621-1C5E-9C1C-BCC789246554}"/>
              </a:ext>
            </a:extLst>
          </p:cNvPr>
          <p:cNvGrpSpPr/>
          <p:nvPr/>
        </p:nvGrpSpPr>
        <p:grpSpPr>
          <a:xfrm>
            <a:off x="7256525" y="2907958"/>
            <a:ext cx="986388" cy="949160"/>
            <a:chOff x="7182934" y="2942562"/>
            <a:chExt cx="1404532" cy="1351524"/>
          </a:xfrm>
        </p:grpSpPr>
        <p:pic>
          <p:nvPicPr>
            <p:cNvPr id="30" name="Image 29" descr="Une image contenant noir, obscurité&#10;&#10;Le contenu généré par l’IA peut être incorrect.">
              <a:extLst>
                <a:ext uri="{FF2B5EF4-FFF2-40B4-BE49-F238E27FC236}">
                  <a16:creationId xmlns:a16="http://schemas.microsoft.com/office/drawing/2014/main" id="{9D25033D-1A6D-1F85-E136-4C3E92DF4601}"/>
                </a:ext>
              </a:extLst>
            </p:cNvPr>
            <p:cNvPicPr>
              <a:picLocks noChangeAspect="1"/>
            </p:cNvPicPr>
            <p:nvPr/>
          </p:nvPicPr>
          <p:blipFill>
            <a:blip r:embed="rId6"/>
            <a:stretch>
              <a:fillRect/>
            </a:stretch>
          </p:blipFill>
          <p:spPr>
            <a:xfrm flipH="1">
              <a:off x="7636279" y="3342899"/>
              <a:ext cx="951187" cy="951187"/>
            </a:xfrm>
            <a:prstGeom prst="rect">
              <a:avLst/>
            </a:prstGeom>
          </p:spPr>
        </p:pic>
        <p:pic>
          <p:nvPicPr>
            <p:cNvPr id="32" name="Image 31" descr="Une image contenant noir, obscurité&#10;&#10;Le contenu généré par l’IA peut être incorrect.">
              <a:extLst>
                <a:ext uri="{FF2B5EF4-FFF2-40B4-BE49-F238E27FC236}">
                  <a16:creationId xmlns:a16="http://schemas.microsoft.com/office/drawing/2014/main" id="{950A62E7-4402-D21C-096E-37C1109556BA}"/>
                </a:ext>
              </a:extLst>
            </p:cNvPr>
            <p:cNvPicPr>
              <a:picLocks noChangeAspect="1"/>
            </p:cNvPicPr>
            <p:nvPr/>
          </p:nvPicPr>
          <p:blipFill>
            <a:blip r:embed="rId7"/>
            <a:stretch>
              <a:fillRect/>
            </a:stretch>
          </p:blipFill>
          <p:spPr>
            <a:xfrm>
              <a:off x="7182934" y="2942562"/>
              <a:ext cx="805048" cy="805048"/>
            </a:xfrm>
            <a:prstGeom prst="rect">
              <a:avLst/>
            </a:prstGeom>
          </p:spPr>
        </p:pic>
      </p:grpSp>
      <p:sp>
        <p:nvSpPr>
          <p:cNvPr id="38" name="ZoneTexte 37">
            <a:extLst>
              <a:ext uri="{FF2B5EF4-FFF2-40B4-BE49-F238E27FC236}">
                <a16:creationId xmlns:a16="http://schemas.microsoft.com/office/drawing/2014/main" id="{63A39954-C938-0F93-6FC1-03CC596252D3}"/>
              </a:ext>
            </a:extLst>
          </p:cNvPr>
          <p:cNvSpPr txBox="1"/>
          <p:nvPr/>
        </p:nvSpPr>
        <p:spPr>
          <a:xfrm>
            <a:off x="7040736" y="3956273"/>
            <a:ext cx="1736343" cy="461665"/>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Gestion de Projet,</a:t>
            </a:r>
            <a:b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b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Communication…</a:t>
            </a:r>
          </a:p>
        </p:txBody>
      </p:sp>
      <p:sp>
        <p:nvSpPr>
          <p:cNvPr id="5" name="Titre 4">
            <a:extLst>
              <a:ext uri="{FF2B5EF4-FFF2-40B4-BE49-F238E27FC236}">
                <a16:creationId xmlns:a16="http://schemas.microsoft.com/office/drawing/2014/main" id="{452AC06C-C8B9-FDED-E2CA-5AFE89E9B7B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544DF851-3C95-2730-2D17-98FDAD5364A7}"/>
              </a:ext>
            </a:extLst>
          </p:cNvPr>
          <p:cNvSpPr>
            <a:spLocks noGrp="1"/>
          </p:cNvSpPr>
          <p:nvPr>
            <p:ph type="subTitle" idx="3"/>
          </p:nvPr>
        </p:nvSpPr>
        <p:spPr>
          <a:xfrm>
            <a:off x="-3996809"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80ECF44C-E25C-22AB-1E30-B05D3A333604}"/>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96EBB584-0FD3-EBD2-DAF6-EC2D29FCE959}"/>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39C9178C-E13F-7C79-2C3A-8AE0D54ED6B6}"/>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2399D00E-99ED-E0BD-A501-08E4907A4272}"/>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E8D4A189-D785-3670-D392-1DF5C8257EDB}"/>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5BB0A90-5962-1BB3-3288-C97665D4343B}"/>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E8D9FC16-E003-A770-FA97-0794D8470147}"/>
              </a:ext>
            </a:extLst>
          </p:cNvPr>
          <p:cNvSpPr txBox="1">
            <a:spLocks/>
          </p:cNvSpPr>
          <p:nvPr/>
        </p:nvSpPr>
        <p:spPr>
          <a:xfrm>
            <a:off x="250430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4C1ACA7E-E1B5-3F61-12CD-0F9DCA166180}"/>
              </a:ext>
            </a:extLst>
          </p:cNvPr>
          <p:cNvSpPr txBox="1"/>
          <p:nvPr/>
        </p:nvSpPr>
        <p:spPr>
          <a:xfrm>
            <a:off x="9246052" y="169713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F0BE45BE-0C57-BDCE-2198-A8345F16E58B}"/>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1185157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1"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1"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par>
                                <p:cTn id="40" presetID="50" presetClass="path" presetSubtype="0" accel="50000" decel="50000" fill="hold" nodeType="withEffect">
                                  <p:stCondLst>
                                    <p:cond delay="0"/>
                                  </p:stCondLst>
                                  <p:childTnLst>
                                    <p:animMotion origin="layout" path="M -5.55556E-7 2.22222E-6 L 0.18108 2.22222E-6 C 0.26215 2.22222E-6 0.36215 -0.0784 0.36215 -0.14167 L 0.36215 -0.28334 " pathEditMode="relative" rAng="0" ptsTypes="AAAA">
                                      <p:cBhvr>
                                        <p:cTn id="41" dur="2500" fill="hold"/>
                                        <p:tgtEl>
                                          <p:spTgt spid="10"/>
                                        </p:tgtEl>
                                        <p:attrNameLst>
                                          <p:attrName>ppt_x</p:attrName>
                                          <p:attrName>ppt_y</p:attrName>
                                        </p:attrNameLst>
                                      </p:cBhvr>
                                      <p:rCtr x="18108" y="-14167"/>
                                    </p:animMotion>
                                  </p:childTnLst>
                                </p:cTn>
                              </p:par>
                              <p:par>
                                <p:cTn id="42" presetID="10" presetClass="exit" presetSubtype="0" fill="hold" grpId="0" nodeType="withEffect">
                                  <p:stCondLst>
                                    <p:cond delay="0"/>
                                  </p:stCondLst>
                                  <p:childTnLst>
                                    <p:animEffect transition="out" filter="fade">
                                      <p:cBhvr>
                                        <p:cTn id="43" dur="500"/>
                                        <p:tgtEl>
                                          <p:spTgt spid="22"/>
                                        </p:tgtEl>
                                      </p:cBhvr>
                                    </p:animEffect>
                                    <p:set>
                                      <p:cBhvr>
                                        <p:cTn id="44" dur="1" fill="hold">
                                          <p:stCondLst>
                                            <p:cond delay="499"/>
                                          </p:stCondLst>
                                        </p:cTn>
                                        <p:tgtEl>
                                          <p:spTgt spid="22"/>
                                        </p:tgtEl>
                                        <p:attrNameLst>
                                          <p:attrName>style.visibility</p:attrName>
                                        </p:attrNameLst>
                                      </p:cBhvr>
                                      <p:to>
                                        <p:strVal val="hidden"/>
                                      </p:to>
                                    </p:set>
                                  </p:childTnLst>
                                </p:cTn>
                              </p:par>
                              <p:par>
                                <p:cTn id="45" presetID="50" presetClass="path" presetSubtype="0" accel="50000" decel="50000" fill="hold" nodeType="withEffect">
                                  <p:stCondLst>
                                    <p:cond delay="0"/>
                                  </p:stCondLst>
                                  <p:childTnLst>
                                    <p:animMotion origin="layout" path="M 2.22222E-6 2.22222E-6 L 0.06528 2.22222E-6 C 0.09444 2.22222E-6 0.13055 -0.0784 0.13055 -0.14167 L 0.13055 -0.28334 " pathEditMode="relative" rAng="0" ptsTypes="AAAA">
                                      <p:cBhvr>
                                        <p:cTn id="46" dur="1500" fill="hold"/>
                                        <p:tgtEl>
                                          <p:spTgt spid="21"/>
                                        </p:tgtEl>
                                        <p:attrNameLst>
                                          <p:attrName>ppt_x</p:attrName>
                                          <p:attrName>ppt_y</p:attrName>
                                        </p:attrNameLst>
                                      </p:cBhvr>
                                      <p:rCtr x="6528" y="-14167"/>
                                    </p:animMotion>
                                  </p:childTnLst>
                                </p:cTn>
                              </p:par>
                              <p:par>
                                <p:cTn id="47" presetID="10" presetClass="exit" presetSubtype="0" fill="hold" grpId="0" nodeType="withEffect">
                                  <p:stCondLst>
                                    <p:cond delay="0"/>
                                  </p:stCondLst>
                                  <p:childTnLst>
                                    <p:animEffect transition="out" filter="fade">
                                      <p:cBhvr>
                                        <p:cTn id="48" dur="500"/>
                                        <p:tgtEl>
                                          <p:spTgt spid="28"/>
                                        </p:tgtEl>
                                      </p:cBhvr>
                                    </p:animEffect>
                                    <p:set>
                                      <p:cBhvr>
                                        <p:cTn id="49" dur="1" fill="hold">
                                          <p:stCondLst>
                                            <p:cond delay="499"/>
                                          </p:stCondLst>
                                        </p:cTn>
                                        <p:tgtEl>
                                          <p:spTgt spid="28"/>
                                        </p:tgtEl>
                                        <p:attrNameLst>
                                          <p:attrName>style.visibility</p:attrName>
                                        </p:attrNameLst>
                                      </p:cBhvr>
                                      <p:to>
                                        <p:strVal val="hidden"/>
                                      </p:to>
                                    </p:set>
                                  </p:childTnLst>
                                </p:cTn>
                              </p:par>
                              <p:par>
                                <p:cTn id="50" presetID="50" presetClass="path" presetSubtype="0" accel="50000" decel="50000" fill="hold" nodeType="withEffect">
                                  <p:stCondLst>
                                    <p:cond delay="0"/>
                                  </p:stCondLst>
                                  <p:childTnLst>
                                    <p:animMotion origin="layout" path="M 1.38889E-6 8.64198E-7 L -0.0507 8.64198E-7 C -0.07344 8.64198E-7 -0.10122 -0.0784 -0.10122 -0.14167 L -0.10122 -0.28303 " pathEditMode="relative" rAng="0" ptsTypes="AAAA">
                                      <p:cBhvr>
                                        <p:cTn id="51" dur="1000" fill="hold"/>
                                        <p:tgtEl>
                                          <p:spTgt spid="24"/>
                                        </p:tgtEl>
                                        <p:attrNameLst>
                                          <p:attrName>ppt_x</p:attrName>
                                          <p:attrName>ppt_y</p:attrName>
                                        </p:attrNameLst>
                                      </p:cBhvr>
                                      <p:rCtr x="-5069" y="-14167"/>
                                    </p:animMotion>
                                  </p:childTnLst>
                                </p:cTn>
                              </p:par>
                              <p:par>
                                <p:cTn id="52" presetID="10" presetClass="exit" presetSubtype="0" fill="hold" grpId="2" nodeType="withEffect">
                                  <p:stCondLst>
                                    <p:cond delay="0"/>
                                  </p:stCondLst>
                                  <p:childTnLst>
                                    <p:animEffect transition="out" filter="fade">
                                      <p:cBhvr>
                                        <p:cTn id="53" dur="500"/>
                                        <p:tgtEl>
                                          <p:spTgt spid="38"/>
                                        </p:tgtEl>
                                      </p:cBhvr>
                                    </p:animEffect>
                                    <p:set>
                                      <p:cBhvr>
                                        <p:cTn id="54" dur="1" fill="hold">
                                          <p:stCondLst>
                                            <p:cond delay="499"/>
                                          </p:stCondLst>
                                        </p:cTn>
                                        <p:tgtEl>
                                          <p:spTgt spid="38"/>
                                        </p:tgtEl>
                                        <p:attrNameLst>
                                          <p:attrName>style.visibility</p:attrName>
                                        </p:attrNameLst>
                                      </p:cBhvr>
                                      <p:to>
                                        <p:strVal val="hidden"/>
                                      </p:to>
                                    </p:set>
                                  </p:childTnLst>
                                </p:cTn>
                              </p:par>
                              <p:par>
                                <p:cTn id="55" presetID="50" presetClass="path" presetSubtype="0" accel="50000" decel="50000" fill="hold" nodeType="withEffect">
                                  <p:stCondLst>
                                    <p:cond delay="0"/>
                                  </p:stCondLst>
                                  <p:childTnLst>
                                    <p:animMotion origin="layout" path="M 4.16667E-6 3.95062E-6 L -0.16684 3.95062E-6 C -0.24132 3.95062E-6 -0.33282 -0.07994 -0.33282 -0.14414 L -0.33282 -0.28828 " pathEditMode="relative" rAng="0" ptsTypes="AAAA">
                                      <p:cBhvr>
                                        <p:cTn id="56" dur="2000" fill="hold"/>
                                        <p:tgtEl>
                                          <p:spTgt spid="33"/>
                                        </p:tgtEl>
                                        <p:attrNameLst>
                                          <p:attrName>ppt_x</p:attrName>
                                          <p:attrName>ppt_y</p:attrName>
                                        </p:attrNameLst>
                                      </p:cBhvr>
                                      <p:rCtr x="-16649" y="-14414"/>
                                    </p:animMotion>
                                  </p:childTnLst>
                                </p:cTn>
                              </p:par>
                            </p:childTnLst>
                          </p:cTn>
                        </p:par>
                        <p:par>
                          <p:cTn id="57" fill="hold">
                            <p:stCondLst>
                              <p:cond delay="2500"/>
                            </p:stCondLst>
                            <p:childTnLst>
                              <p:par>
                                <p:cTn id="58" presetID="1" presetClass="exit" presetSubtype="0" fill="hold" nodeType="afterEffect">
                                  <p:stCondLst>
                                    <p:cond delay="0"/>
                                  </p:stCondLst>
                                  <p:childTnLst>
                                    <p:set>
                                      <p:cBhvr>
                                        <p:cTn id="59" dur="1" fill="hold">
                                          <p:stCondLst>
                                            <p:cond delay="0"/>
                                          </p:stCondLst>
                                        </p:cTn>
                                        <p:tgtEl>
                                          <p:spTgt spid="10"/>
                                        </p:tgtEl>
                                        <p:attrNameLst>
                                          <p:attrName>style.visibility</p:attrName>
                                        </p:attrNameLst>
                                      </p:cBhvr>
                                      <p:to>
                                        <p:strVal val="hidden"/>
                                      </p:to>
                                    </p:set>
                                  </p:childTnLst>
                                </p:cTn>
                              </p:par>
                            </p:childTnLst>
                          </p:cTn>
                        </p:par>
                        <p:par>
                          <p:cTn id="60" fill="hold">
                            <p:stCondLst>
                              <p:cond delay="2500"/>
                            </p:stCondLst>
                            <p:childTnLst>
                              <p:par>
                                <p:cTn id="61" presetID="1" presetClass="exit" presetSubtype="0" fill="hold" nodeType="afterEffect">
                                  <p:stCondLst>
                                    <p:cond delay="0"/>
                                  </p:stCondLst>
                                  <p:childTnLst>
                                    <p:set>
                                      <p:cBhvr>
                                        <p:cTn id="62" dur="1" fill="hold">
                                          <p:stCondLst>
                                            <p:cond delay="0"/>
                                          </p:stCondLst>
                                        </p:cTn>
                                        <p:tgtEl>
                                          <p:spTgt spid="21"/>
                                        </p:tgtEl>
                                        <p:attrNameLst>
                                          <p:attrName>style.visibility</p:attrName>
                                        </p:attrNameLst>
                                      </p:cBhvr>
                                      <p:to>
                                        <p:strVal val="hidden"/>
                                      </p:to>
                                    </p:set>
                                  </p:childTnLst>
                                </p:cTn>
                              </p:par>
                            </p:childTnLst>
                          </p:cTn>
                        </p:par>
                        <p:par>
                          <p:cTn id="63" fill="hold">
                            <p:stCondLst>
                              <p:cond delay="2500"/>
                            </p:stCondLst>
                            <p:childTnLst>
                              <p:par>
                                <p:cTn id="64" presetID="1" presetClass="exit" presetSubtype="0" fill="hold" nodeType="afterEffect">
                                  <p:stCondLst>
                                    <p:cond delay="0"/>
                                  </p:stCondLst>
                                  <p:childTnLst>
                                    <p:set>
                                      <p:cBhvr>
                                        <p:cTn id="65" dur="1" fill="hold">
                                          <p:stCondLst>
                                            <p:cond delay="0"/>
                                          </p:stCondLst>
                                        </p:cTn>
                                        <p:tgtEl>
                                          <p:spTgt spid="24"/>
                                        </p:tgtEl>
                                        <p:attrNameLst>
                                          <p:attrName>style.visibility</p:attrName>
                                        </p:attrNameLst>
                                      </p:cBhvr>
                                      <p:to>
                                        <p:strVal val="hidden"/>
                                      </p:to>
                                    </p:set>
                                  </p:childTnLst>
                                </p:cTn>
                              </p:par>
                            </p:childTnLst>
                          </p:cTn>
                        </p:par>
                        <p:par>
                          <p:cTn id="66" fill="hold">
                            <p:stCondLst>
                              <p:cond delay="2500"/>
                            </p:stCondLst>
                            <p:childTnLst>
                              <p:par>
                                <p:cTn id="67" presetID="1" presetClass="exit" presetSubtype="0" fill="hold" nodeType="afterEffect">
                                  <p:stCondLst>
                                    <p:cond delay="0"/>
                                  </p:stCondLst>
                                  <p:childTnLst>
                                    <p:set>
                                      <p:cBhvr>
                                        <p:cTn id="68" dur="1" fill="hold">
                                          <p:stCondLst>
                                            <p:cond delay="0"/>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22" grpId="0"/>
      <p:bldP spid="22" grpId="1"/>
      <p:bldP spid="28" grpId="0"/>
      <p:bldP spid="28" grpId="1"/>
      <p:bldP spid="38" grpId="1"/>
      <p:bldP spid="38" grpId="2"/>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D7576-3292-9D9B-108D-2977CF1FDFB3}"/>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879E1A2A-C2BA-7692-09E9-21A921DF6A3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33B961BF-11EA-022D-AD58-E5CB20145DC4}"/>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257D047-0155-B86D-D0C6-8B0829B7AE80}"/>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30CD7A4-6F5F-B0E0-BF0A-E9C97FE16B5F}"/>
              </a:ext>
            </a:extLst>
          </p:cNvPr>
          <p:cNvSpPr txBox="1">
            <a:spLocks/>
          </p:cNvSpPr>
          <p:nvPr/>
        </p:nvSpPr>
        <p:spPr>
          <a:xfrm>
            <a:off x="2504303" y="1346389"/>
            <a:ext cx="4135394" cy="2697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599A24C7-F20F-4E73-EF63-99800A4A7524}"/>
              </a:ext>
            </a:extLst>
          </p:cNvPr>
          <p:cNvSpPr txBox="1"/>
          <p:nvPr/>
        </p:nvSpPr>
        <p:spPr>
          <a:xfrm>
            <a:off x="9144000" y="26016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0DB36832-507E-3A73-A6E2-94AAEC1F2CB7}"/>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3E9C4697-38D9-0BC6-FE0D-9ABBF01DD2AF}"/>
              </a:ext>
            </a:extLst>
          </p:cNvPr>
          <p:cNvSpPr txBox="1"/>
          <p:nvPr/>
        </p:nvSpPr>
        <p:spPr>
          <a:xfrm>
            <a:off x="2329163" y="2201947"/>
            <a:ext cx="4866906"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Tree>
    <p:extLst>
      <p:ext uri="{BB962C8B-B14F-4D97-AF65-F5344CB8AC3E}">
        <p14:creationId xmlns:p14="http://schemas.microsoft.com/office/powerpoint/2010/main" val="2431087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4C5C1-BA25-0CE2-9FC1-1D9E02ACF8ED}"/>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0765E0DA-AE0A-9D44-D140-0CA857B473B5}"/>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A3A57304-B24B-EAE4-095A-E4A3E3EA6211}"/>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AA48271-00B2-CA39-1442-623F11B5C06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52BCCBFD-E639-B5C5-F67A-BA95C78356A9}"/>
              </a:ext>
            </a:extLst>
          </p:cNvPr>
          <p:cNvSpPr txBox="1">
            <a:spLocks/>
          </p:cNvSpPr>
          <p:nvPr/>
        </p:nvSpPr>
        <p:spPr>
          <a:xfrm>
            <a:off x="2504303"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070CB7A2-7C38-FA57-899B-39B222D97752}"/>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A29D8E90-AB87-82C2-E5C7-A11C9F348235}"/>
              </a:ext>
            </a:extLst>
          </p:cNvPr>
          <p:cNvSpPr txBox="1"/>
          <p:nvPr/>
        </p:nvSpPr>
        <p:spPr>
          <a:xfrm>
            <a:off x="2329163"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F3545F4A-1B36-BEFD-14C7-35B98FB34A1F}"/>
              </a:ext>
            </a:extLst>
          </p:cNvPr>
          <p:cNvSpPr txBox="1"/>
          <p:nvPr/>
        </p:nvSpPr>
        <p:spPr>
          <a:xfrm>
            <a:off x="2504303"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10" name="Sous-titre 7">
            <a:extLst>
              <a:ext uri="{FF2B5EF4-FFF2-40B4-BE49-F238E27FC236}">
                <a16:creationId xmlns:a16="http://schemas.microsoft.com/office/drawing/2014/main" id="{9B23B8FF-0FD4-9A8D-320F-A82D59B20D33}"/>
              </a:ext>
            </a:extLst>
          </p:cNvPr>
          <p:cNvSpPr txBox="1">
            <a:spLocks/>
          </p:cNvSpPr>
          <p:nvPr/>
        </p:nvSpPr>
        <p:spPr>
          <a:xfrm>
            <a:off x="-3996809" y="1380059"/>
            <a:ext cx="3779426" cy="3128331"/>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11" name="ZoneTexte 10">
            <a:extLst>
              <a:ext uri="{FF2B5EF4-FFF2-40B4-BE49-F238E27FC236}">
                <a16:creationId xmlns:a16="http://schemas.microsoft.com/office/drawing/2014/main" id="{AAEEE57D-028B-FE2B-7F4E-95F1A0A7417F}"/>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2" name="ZoneTexte 11">
            <a:extLst>
              <a:ext uri="{FF2B5EF4-FFF2-40B4-BE49-F238E27FC236}">
                <a16:creationId xmlns:a16="http://schemas.microsoft.com/office/drawing/2014/main" id="{872E34E2-EC8A-DF62-92D5-E4209EDAEFCA}"/>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5" name="ZoneTexte 14">
            <a:extLst>
              <a:ext uri="{FF2B5EF4-FFF2-40B4-BE49-F238E27FC236}">
                <a16:creationId xmlns:a16="http://schemas.microsoft.com/office/drawing/2014/main" id="{FA8DD883-1B06-8B14-E5AA-A678C45C186E}"/>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6" name="ZoneTexte 15">
            <a:extLst>
              <a:ext uri="{FF2B5EF4-FFF2-40B4-BE49-F238E27FC236}">
                <a16:creationId xmlns:a16="http://schemas.microsoft.com/office/drawing/2014/main" id="{2F65E1BA-53C0-89A3-70CF-F42E8249612F}"/>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3187208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202FF-1630-241A-4C32-0C0B6EEBA7E6}"/>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569CE891-E45C-013C-DD9A-7DAC1AD8BE7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1976034D-AA2A-8668-F1BA-08670CF8CF2F}"/>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845EFAF0-7528-350E-BF94-D7A9EE87E848}"/>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8B376B1-DA6F-A560-7A1A-47AA6BA5B5CE}"/>
              </a:ext>
            </a:extLst>
          </p:cNvPr>
          <p:cNvSpPr txBox="1">
            <a:spLocks/>
          </p:cNvSpPr>
          <p:nvPr/>
        </p:nvSpPr>
        <p:spPr>
          <a:xfrm>
            <a:off x="4572000"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E140D624-34F3-2D87-537B-3E9C355BCDA9}"/>
              </a:ext>
            </a:extLst>
          </p:cNvPr>
          <p:cNvSpPr txBox="1"/>
          <p:nvPr/>
        </p:nvSpPr>
        <p:spPr>
          <a:xfrm>
            <a:off x="4664675"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1C5A94C6-44C4-311C-2D89-CC2EFE873492}"/>
              </a:ext>
            </a:extLst>
          </p:cNvPr>
          <p:cNvSpPr txBox="1"/>
          <p:nvPr/>
        </p:nvSpPr>
        <p:spPr>
          <a:xfrm>
            <a:off x="4400678"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E33EEE03-1927-F768-4EAE-63D83102B062}"/>
              </a:ext>
            </a:extLst>
          </p:cNvPr>
          <p:cNvSpPr txBox="1"/>
          <p:nvPr/>
        </p:nvSpPr>
        <p:spPr>
          <a:xfrm>
            <a:off x="4572000"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4" name="Sous-titre 7">
            <a:extLst>
              <a:ext uri="{FF2B5EF4-FFF2-40B4-BE49-F238E27FC236}">
                <a16:creationId xmlns:a16="http://schemas.microsoft.com/office/drawing/2014/main" id="{CB076145-0DAB-B335-72B3-F6F9E8F3FC91}"/>
              </a:ext>
            </a:extLst>
          </p:cNvPr>
          <p:cNvSpPr txBox="1">
            <a:spLocks/>
          </p:cNvSpPr>
          <p:nvPr/>
        </p:nvSpPr>
        <p:spPr>
          <a:xfrm>
            <a:off x="453271" y="1346390"/>
            <a:ext cx="3779426" cy="3205290"/>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6" name="ZoneTexte 5">
            <a:extLst>
              <a:ext uri="{FF2B5EF4-FFF2-40B4-BE49-F238E27FC236}">
                <a16:creationId xmlns:a16="http://schemas.microsoft.com/office/drawing/2014/main" id="{712DA270-D3BC-9A86-34C2-18DD05751063}"/>
              </a:ext>
            </a:extLst>
          </p:cNvPr>
          <p:cNvSpPr txBox="1"/>
          <p:nvPr/>
        </p:nvSpPr>
        <p:spPr>
          <a:xfrm>
            <a:off x="453271"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8" name="ZoneTexte 7">
            <a:extLst>
              <a:ext uri="{FF2B5EF4-FFF2-40B4-BE49-F238E27FC236}">
                <a16:creationId xmlns:a16="http://schemas.microsoft.com/office/drawing/2014/main" id="{F70B52EA-A170-686E-7DCB-B5265E774CBA}"/>
              </a:ext>
            </a:extLst>
          </p:cNvPr>
          <p:cNvSpPr txBox="1"/>
          <p:nvPr/>
        </p:nvSpPr>
        <p:spPr>
          <a:xfrm>
            <a:off x="453271"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0" name="ZoneTexte 9">
            <a:extLst>
              <a:ext uri="{FF2B5EF4-FFF2-40B4-BE49-F238E27FC236}">
                <a16:creationId xmlns:a16="http://schemas.microsoft.com/office/drawing/2014/main" id="{CE8CCE92-A17F-51BF-10FA-61A406690CFD}"/>
              </a:ext>
            </a:extLst>
          </p:cNvPr>
          <p:cNvSpPr txBox="1"/>
          <p:nvPr/>
        </p:nvSpPr>
        <p:spPr>
          <a:xfrm>
            <a:off x="453271"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1" name="ZoneTexte 10">
            <a:extLst>
              <a:ext uri="{FF2B5EF4-FFF2-40B4-BE49-F238E27FC236}">
                <a16:creationId xmlns:a16="http://schemas.microsoft.com/office/drawing/2014/main" id="{BB91D6BD-CF7F-3E28-C586-861E9B016A32}"/>
              </a:ext>
            </a:extLst>
          </p:cNvPr>
          <p:cNvSpPr txBox="1"/>
          <p:nvPr/>
        </p:nvSpPr>
        <p:spPr>
          <a:xfrm>
            <a:off x="453271"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18694224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C19CD0B4-C3FF-94AA-A265-7E2C7430C36E}"/>
              </a:ext>
            </a:extLst>
          </p:cNvPr>
          <p:cNvSpPr txBox="1">
            <a:spLocks/>
          </p:cNvSpPr>
          <p:nvPr/>
        </p:nvSpPr>
        <p:spPr>
          <a:xfrm>
            <a:off x="1866765" y="1263239"/>
            <a:ext cx="1097400" cy="109739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Prévisions</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5" name="Image 4" descr="Une image contenant noir, obscurité&#10;&#10;Le contenu généré par l’IA peut être incorrect.">
            <a:extLst>
              <a:ext uri="{FF2B5EF4-FFF2-40B4-BE49-F238E27FC236}">
                <a16:creationId xmlns:a16="http://schemas.microsoft.com/office/drawing/2014/main" id="{021BC7EA-4BF7-5DDC-E498-6A8C10A2E2BD}"/>
              </a:ext>
            </a:extLst>
          </p:cNvPr>
          <p:cNvPicPr>
            <a:picLocks noChangeAspect="1"/>
          </p:cNvPicPr>
          <p:nvPr/>
        </p:nvPicPr>
        <p:blipFill>
          <a:blip r:embed="rId3"/>
          <a:stretch>
            <a:fillRect/>
          </a:stretch>
        </p:blipFill>
        <p:spPr>
          <a:xfrm>
            <a:off x="4762467" y="1256596"/>
            <a:ext cx="2636688" cy="2636688"/>
          </a:xfrm>
          <a:prstGeom prst="rect">
            <a:avLst/>
          </a:prstGeom>
        </p:spPr>
      </p:pic>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5" name="Groupe 4">
            <a:extLst>
              <a:ext uri="{FF2B5EF4-FFF2-40B4-BE49-F238E27FC236}">
                <a16:creationId xmlns:a16="http://schemas.microsoft.com/office/drawing/2014/main" id="{091F07F0-A8E2-5D2E-9D15-4C0F02740C6C}"/>
              </a:ext>
            </a:extLst>
          </p:cNvPr>
          <p:cNvGrpSpPr/>
          <p:nvPr/>
        </p:nvGrpSpPr>
        <p:grpSpPr>
          <a:xfrm>
            <a:off x="4454769" y="492613"/>
            <a:ext cx="4361570" cy="4323227"/>
            <a:chOff x="933838" y="532900"/>
            <a:chExt cx="3868034" cy="4070205"/>
          </a:xfrm>
        </p:grpSpPr>
        <p:sp>
          <p:nvSpPr>
            <p:cNvPr id="397" name="Google Shape;397;p20"/>
            <p:cNvSpPr/>
            <p:nvPr/>
          </p:nvSpPr>
          <p:spPr>
            <a:xfrm>
              <a:off x="2845163" y="1073425"/>
              <a:ext cx="45719" cy="3196425"/>
            </a:xfrm>
            <a:custGeom>
              <a:avLst/>
              <a:gdLst/>
              <a:ahLst/>
              <a:cxnLst/>
              <a:rect l="l" t="t" r="r" b="b"/>
              <a:pathLst>
                <a:path w="1513" h="166415" extrusionOk="0">
                  <a:moveTo>
                    <a:pt x="751" y="1"/>
                  </a:moveTo>
                  <a:cubicBezTo>
                    <a:pt x="346" y="1"/>
                    <a:pt x="1" y="334"/>
                    <a:pt x="1" y="751"/>
                  </a:cubicBezTo>
                  <a:lnTo>
                    <a:pt x="1" y="165664"/>
                  </a:lnTo>
                  <a:cubicBezTo>
                    <a:pt x="1" y="166081"/>
                    <a:pt x="334" y="166414"/>
                    <a:pt x="751" y="166414"/>
                  </a:cubicBezTo>
                  <a:cubicBezTo>
                    <a:pt x="1167" y="166414"/>
                    <a:pt x="1513" y="166081"/>
                    <a:pt x="1513" y="165664"/>
                  </a:cubicBezTo>
                  <a:lnTo>
                    <a:pt x="1513" y="751"/>
                  </a:lnTo>
                  <a:cubicBezTo>
                    <a:pt x="1513" y="334"/>
                    <a:pt x="1167"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grpSp>
          <p:nvGrpSpPr>
            <p:cNvPr id="399" name="Google Shape;399;p20"/>
            <p:cNvGrpSpPr/>
            <p:nvPr/>
          </p:nvGrpSpPr>
          <p:grpSpPr>
            <a:xfrm>
              <a:off x="2723278" y="3613247"/>
              <a:ext cx="2078594" cy="989858"/>
              <a:chOff x="2723278" y="3613247"/>
              <a:chExt cx="2078594" cy="989858"/>
            </a:xfrm>
          </p:grpSpPr>
          <p:sp>
            <p:nvSpPr>
              <p:cNvPr id="400" name="Google Shape;400;p20"/>
              <p:cNvSpPr/>
              <p:nvPr/>
            </p:nvSpPr>
            <p:spPr>
              <a:xfrm>
                <a:off x="2723278" y="3642186"/>
                <a:ext cx="1980694" cy="960919"/>
              </a:xfrm>
              <a:custGeom>
                <a:avLst/>
                <a:gdLst/>
                <a:ahLst/>
                <a:cxnLst/>
                <a:rect l="l" t="t" r="r" b="b"/>
                <a:pathLst>
                  <a:path w="51793" h="25127" extrusionOk="0">
                    <a:moveTo>
                      <a:pt x="18228" y="0"/>
                    </a:moveTo>
                    <a:cubicBezTo>
                      <a:pt x="16310" y="0"/>
                      <a:pt x="14715" y="1511"/>
                      <a:pt x="14657" y="3432"/>
                    </a:cubicBezTo>
                    <a:lnTo>
                      <a:pt x="14348" y="12588"/>
                    </a:lnTo>
                    <a:cubicBezTo>
                      <a:pt x="14312" y="13696"/>
                      <a:pt x="13396" y="14565"/>
                      <a:pt x="12283" y="14565"/>
                    </a:cubicBezTo>
                    <a:cubicBezTo>
                      <a:pt x="12261" y="14565"/>
                      <a:pt x="12239" y="14565"/>
                      <a:pt x="12216" y="14564"/>
                    </a:cubicBezTo>
                    <a:lnTo>
                      <a:pt x="8871" y="14457"/>
                    </a:lnTo>
                    <a:cubicBezTo>
                      <a:pt x="8121" y="14433"/>
                      <a:pt x="7466" y="14004"/>
                      <a:pt x="7132" y="13397"/>
                    </a:cubicBezTo>
                    <a:cubicBezTo>
                      <a:pt x="6501" y="12302"/>
                      <a:pt x="5334" y="11540"/>
                      <a:pt x="3965" y="11492"/>
                    </a:cubicBezTo>
                    <a:cubicBezTo>
                      <a:pt x="3921" y="11491"/>
                      <a:pt x="3877" y="11490"/>
                      <a:pt x="3833" y="11490"/>
                    </a:cubicBezTo>
                    <a:cubicBezTo>
                      <a:pt x="1808" y="11490"/>
                      <a:pt x="130" y="13084"/>
                      <a:pt x="60" y="15100"/>
                    </a:cubicBezTo>
                    <a:cubicBezTo>
                      <a:pt x="0" y="17159"/>
                      <a:pt x="1632" y="18886"/>
                      <a:pt x="3715" y="18957"/>
                    </a:cubicBezTo>
                    <a:cubicBezTo>
                      <a:pt x="3750" y="18958"/>
                      <a:pt x="3784" y="18959"/>
                      <a:pt x="3818" y="18959"/>
                    </a:cubicBezTo>
                    <a:cubicBezTo>
                      <a:pt x="5145" y="18959"/>
                      <a:pt x="6317" y="18288"/>
                      <a:pt x="7001" y="17267"/>
                    </a:cubicBezTo>
                    <a:cubicBezTo>
                      <a:pt x="7371" y="16689"/>
                      <a:pt x="8020" y="16325"/>
                      <a:pt x="8743" y="16325"/>
                    </a:cubicBezTo>
                    <a:cubicBezTo>
                      <a:pt x="8765" y="16325"/>
                      <a:pt x="8788" y="16325"/>
                      <a:pt x="8811" y="16326"/>
                    </a:cubicBezTo>
                    <a:lnTo>
                      <a:pt x="12157" y="16433"/>
                    </a:lnTo>
                    <a:cubicBezTo>
                      <a:pt x="13300" y="16469"/>
                      <a:pt x="14193" y="17410"/>
                      <a:pt x="14157" y="18541"/>
                    </a:cubicBezTo>
                    <a:lnTo>
                      <a:pt x="14097" y="20469"/>
                    </a:lnTo>
                    <a:cubicBezTo>
                      <a:pt x="14026" y="22434"/>
                      <a:pt x="15586" y="24077"/>
                      <a:pt x="17562" y="24137"/>
                    </a:cubicBezTo>
                    <a:lnTo>
                      <a:pt x="47459" y="25125"/>
                    </a:lnTo>
                    <a:cubicBezTo>
                      <a:pt x="47496" y="25126"/>
                      <a:pt x="47533" y="25126"/>
                      <a:pt x="47570" y="25126"/>
                    </a:cubicBezTo>
                    <a:cubicBezTo>
                      <a:pt x="49509" y="25126"/>
                      <a:pt x="51103" y="23612"/>
                      <a:pt x="51174" y="21696"/>
                    </a:cubicBezTo>
                    <a:lnTo>
                      <a:pt x="51733" y="4646"/>
                    </a:lnTo>
                    <a:cubicBezTo>
                      <a:pt x="51793" y="2693"/>
                      <a:pt x="50245" y="1050"/>
                      <a:pt x="48257" y="979"/>
                    </a:cubicBezTo>
                    <a:lnTo>
                      <a:pt x="18360" y="3"/>
                    </a:lnTo>
                    <a:cubicBezTo>
                      <a:pt x="18316" y="1"/>
                      <a:pt x="18271" y="0"/>
                      <a:pt x="18228"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1" name="Google Shape;401;p20"/>
              <p:cNvSpPr/>
              <p:nvPr/>
            </p:nvSpPr>
            <p:spPr>
              <a:xfrm>
                <a:off x="4624272" y="3879385"/>
                <a:ext cx="177598" cy="256288"/>
              </a:xfrm>
              <a:custGeom>
                <a:avLst/>
                <a:gdLst/>
                <a:ahLst/>
                <a:cxnLst/>
                <a:rect l="l" t="t" r="r" b="b"/>
                <a:pathLst>
                  <a:path w="4644" h="6025" extrusionOk="0">
                    <a:moveTo>
                      <a:pt x="0" y="0"/>
                    </a:moveTo>
                    <a:lnTo>
                      <a:pt x="0" y="6025"/>
                    </a:lnTo>
                    <a:lnTo>
                      <a:pt x="1643" y="6025"/>
                    </a:lnTo>
                    <a:cubicBezTo>
                      <a:pt x="3298" y="6025"/>
                      <a:pt x="4643" y="4668"/>
                      <a:pt x="4643" y="3013"/>
                    </a:cubicBezTo>
                    <a:cubicBezTo>
                      <a:pt x="4643" y="2179"/>
                      <a:pt x="4310" y="1429"/>
                      <a:pt x="3762" y="893"/>
                    </a:cubicBezTo>
                    <a:cubicBezTo>
                      <a:pt x="3215" y="346"/>
                      <a:pt x="2465" y="0"/>
                      <a:pt x="1643"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2" name="Google Shape;402;p20"/>
              <p:cNvSpPr/>
              <p:nvPr/>
            </p:nvSpPr>
            <p:spPr>
              <a:xfrm>
                <a:off x="2725573" y="3624059"/>
                <a:ext cx="1939698" cy="923901"/>
              </a:xfrm>
              <a:custGeom>
                <a:avLst/>
                <a:gdLst/>
                <a:ahLst/>
                <a:cxnLst/>
                <a:rect l="l" t="t" r="r" b="b"/>
                <a:pathLst>
                  <a:path w="50721" h="24159" extrusionOk="0">
                    <a:moveTo>
                      <a:pt x="17597" y="0"/>
                    </a:moveTo>
                    <a:cubicBezTo>
                      <a:pt x="15633" y="0"/>
                      <a:pt x="14037" y="1596"/>
                      <a:pt x="14037" y="3548"/>
                    </a:cubicBezTo>
                    <a:lnTo>
                      <a:pt x="14037" y="12716"/>
                    </a:lnTo>
                    <a:cubicBezTo>
                      <a:pt x="14037" y="13847"/>
                      <a:pt x="13121" y="14764"/>
                      <a:pt x="11990" y="14764"/>
                    </a:cubicBezTo>
                    <a:lnTo>
                      <a:pt x="8692" y="14764"/>
                    </a:lnTo>
                    <a:cubicBezTo>
                      <a:pt x="7941" y="14764"/>
                      <a:pt x="7287" y="14359"/>
                      <a:pt x="6929" y="13764"/>
                    </a:cubicBezTo>
                    <a:cubicBezTo>
                      <a:pt x="6275" y="12681"/>
                      <a:pt x="5084" y="11966"/>
                      <a:pt x="3739" y="11966"/>
                    </a:cubicBezTo>
                    <a:cubicBezTo>
                      <a:pt x="1679" y="11966"/>
                      <a:pt x="0" y="13633"/>
                      <a:pt x="0" y="15693"/>
                    </a:cubicBezTo>
                    <a:cubicBezTo>
                      <a:pt x="0" y="17753"/>
                      <a:pt x="1679" y="19431"/>
                      <a:pt x="3739" y="19431"/>
                    </a:cubicBezTo>
                    <a:cubicBezTo>
                      <a:pt x="5084" y="19431"/>
                      <a:pt x="6275" y="18705"/>
                      <a:pt x="6929" y="17633"/>
                    </a:cubicBezTo>
                    <a:cubicBezTo>
                      <a:pt x="7287" y="17026"/>
                      <a:pt x="7941" y="16633"/>
                      <a:pt x="8692" y="16633"/>
                    </a:cubicBezTo>
                    <a:lnTo>
                      <a:pt x="11990" y="16633"/>
                    </a:lnTo>
                    <a:cubicBezTo>
                      <a:pt x="13121" y="16633"/>
                      <a:pt x="14037" y="17538"/>
                      <a:pt x="14037" y="18669"/>
                    </a:cubicBezTo>
                    <a:lnTo>
                      <a:pt x="14037" y="20598"/>
                    </a:lnTo>
                    <a:cubicBezTo>
                      <a:pt x="14037" y="22563"/>
                      <a:pt x="15633" y="24158"/>
                      <a:pt x="17597" y="24158"/>
                    </a:cubicBezTo>
                    <a:lnTo>
                      <a:pt x="47173" y="24158"/>
                    </a:lnTo>
                    <a:cubicBezTo>
                      <a:pt x="49137" y="24158"/>
                      <a:pt x="50721" y="22563"/>
                      <a:pt x="50721" y="20598"/>
                    </a:cubicBezTo>
                    <a:lnTo>
                      <a:pt x="50721" y="3548"/>
                    </a:lnTo>
                    <a:cubicBezTo>
                      <a:pt x="50721" y="1596"/>
                      <a:pt x="49137" y="0"/>
                      <a:pt x="47173"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3" name="Google Shape;403;p20"/>
              <p:cNvSpPr/>
              <p:nvPr/>
            </p:nvSpPr>
            <p:spPr>
              <a:xfrm>
                <a:off x="2752419" y="4108053"/>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04" name="Google Shape;404;p20"/>
              <p:cNvSpPr/>
              <p:nvPr/>
            </p:nvSpPr>
            <p:spPr>
              <a:xfrm>
                <a:off x="3195458" y="3654023"/>
                <a:ext cx="1606414" cy="368715"/>
              </a:xfrm>
              <a:custGeom>
                <a:avLst/>
                <a:gdLst/>
                <a:ahLst/>
                <a:cxnLst/>
                <a:rect l="l" t="t" r="r" b="b"/>
                <a:pathLst>
                  <a:path w="42006" h="8668" extrusionOk="0">
                    <a:moveTo>
                      <a:pt x="3001" y="0"/>
                    </a:moveTo>
                    <a:cubicBezTo>
                      <a:pt x="1465" y="0"/>
                      <a:pt x="191" y="1155"/>
                      <a:pt x="12" y="2655"/>
                    </a:cubicBezTo>
                    <a:cubicBezTo>
                      <a:pt x="0" y="2774"/>
                      <a:pt x="0" y="2893"/>
                      <a:pt x="0" y="3012"/>
                    </a:cubicBezTo>
                    <a:cubicBezTo>
                      <a:pt x="0" y="4667"/>
                      <a:pt x="1346" y="6013"/>
                      <a:pt x="3001" y="6013"/>
                    </a:cubicBezTo>
                    <a:lnTo>
                      <a:pt x="39005" y="6013"/>
                    </a:lnTo>
                    <a:cubicBezTo>
                      <a:pt x="39827" y="6013"/>
                      <a:pt x="40589" y="6358"/>
                      <a:pt x="41124" y="6894"/>
                    </a:cubicBezTo>
                    <a:cubicBezTo>
                      <a:pt x="41589" y="7358"/>
                      <a:pt x="41898" y="7977"/>
                      <a:pt x="41982" y="8668"/>
                    </a:cubicBezTo>
                    <a:lnTo>
                      <a:pt x="42005" y="8311"/>
                    </a:lnTo>
                    <a:lnTo>
                      <a:pt x="42005" y="3012"/>
                    </a:lnTo>
                    <a:cubicBezTo>
                      <a:pt x="42005" y="2179"/>
                      <a:pt x="41672" y="1429"/>
                      <a:pt x="41124" y="881"/>
                    </a:cubicBezTo>
                    <a:cubicBezTo>
                      <a:pt x="40589" y="345"/>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5" name="Google Shape;405;p20"/>
              <p:cNvSpPr/>
              <p:nvPr/>
            </p:nvSpPr>
            <p:spPr>
              <a:xfrm>
                <a:off x="3195458" y="3623609"/>
                <a:ext cx="1606414" cy="383943"/>
              </a:xfrm>
              <a:custGeom>
                <a:avLst/>
                <a:gdLst/>
                <a:ahLst/>
                <a:cxnLst/>
                <a:rect l="l" t="t" r="r" b="b"/>
                <a:pathLst>
                  <a:path w="42006" h="9026" extrusionOk="0">
                    <a:moveTo>
                      <a:pt x="3001" y="1"/>
                    </a:moveTo>
                    <a:cubicBezTo>
                      <a:pt x="1346" y="1"/>
                      <a:pt x="0" y="1346"/>
                      <a:pt x="0" y="3013"/>
                    </a:cubicBezTo>
                    <a:cubicBezTo>
                      <a:pt x="0" y="4668"/>
                      <a:pt x="1346" y="6013"/>
                      <a:pt x="3001" y="6013"/>
                    </a:cubicBezTo>
                    <a:lnTo>
                      <a:pt x="39005" y="6013"/>
                    </a:lnTo>
                    <a:cubicBezTo>
                      <a:pt x="39827" y="6013"/>
                      <a:pt x="40577" y="6359"/>
                      <a:pt x="41124" y="6906"/>
                    </a:cubicBezTo>
                    <a:cubicBezTo>
                      <a:pt x="41672" y="7442"/>
                      <a:pt x="42005" y="8192"/>
                      <a:pt x="42005" y="9026"/>
                    </a:cubicBezTo>
                    <a:lnTo>
                      <a:pt x="42005" y="3013"/>
                    </a:lnTo>
                    <a:cubicBezTo>
                      <a:pt x="42005" y="2180"/>
                      <a:pt x="41672" y="1429"/>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6" name="Google Shape;406;p20"/>
              <p:cNvSpPr txBox="1"/>
              <p:nvPr/>
            </p:nvSpPr>
            <p:spPr>
              <a:xfrm>
                <a:off x="3265722" y="3955988"/>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Documents </a:t>
                </a:r>
              </a:p>
              <a:p>
                <a:pPr marL="171450" lvl="0" indent="-171450">
                  <a:buFont typeface="Wingdings" panose="05000000000000000000" pitchFamily="2" charset="2"/>
                  <a:buChar char="q"/>
                </a:pPr>
                <a:r>
                  <a:rPr lang="fr-FR" sz="900" dirty="0"/>
                  <a:t>Retour d’expérience</a:t>
                </a:r>
              </a:p>
              <a:p>
                <a:pPr marL="171450" lvl="0" indent="-171450">
                  <a:buFont typeface="Wingdings" panose="05000000000000000000" pitchFamily="2" charset="2"/>
                  <a:buChar char="q"/>
                </a:pPr>
                <a:r>
                  <a:rPr lang="fr-FR" sz="900" dirty="0"/>
                  <a:t>Conclusion sur le projet</a:t>
                </a:r>
              </a:p>
            </p:txBody>
          </p:sp>
          <p:sp>
            <p:nvSpPr>
              <p:cNvPr id="407" name="Google Shape;407;p20"/>
              <p:cNvSpPr txBox="1"/>
              <p:nvPr/>
            </p:nvSpPr>
            <p:spPr>
              <a:xfrm>
                <a:off x="3195450" y="3613247"/>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2026</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08" name="Google Shape;408;p20"/>
            <p:cNvGrpSpPr/>
            <p:nvPr/>
          </p:nvGrpSpPr>
          <p:grpSpPr>
            <a:xfrm>
              <a:off x="2723278" y="2387425"/>
              <a:ext cx="2078594" cy="979041"/>
              <a:chOff x="2723278" y="2387425"/>
              <a:chExt cx="2078594" cy="979041"/>
            </a:xfrm>
          </p:grpSpPr>
          <p:sp>
            <p:nvSpPr>
              <p:cNvPr id="409" name="Google Shape;409;p20"/>
              <p:cNvSpPr/>
              <p:nvPr/>
            </p:nvSpPr>
            <p:spPr>
              <a:xfrm>
                <a:off x="2723278" y="2405547"/>
                <a:ext cx="1980694" cy="960919"/>
              </a:xfrm>
              <a:custGeom>
                <a:avLst/>
                <a:gdLst/>
                <a:ahLst/>
                <a:cxnLst/>
                <a:rect l="l" t="t" r="r" b="b"/>
                <a:pathLst>
                  <a:path w="51793" h="25127" extrusionOk="0">
                    <a:moveTo>
                      <a:pt x="18249" y="1"/>
                    </a:moveTo>
                    <a:cubicBezTo>
                      <a:pt x="16321" y="1"/>
                      <a:pt x="14715" y="1515"/>
                      <a:pt x="14657" y="3431"/>
                    </a:cubicBezTo>
                    <a:lnTo>
                      <a:pt x="14348" y="12599"/>
                    </a:lnTo>
                    <a:cubicBezTo>
                      <a:pt x="14312" y="13708"/>
                      <a:pt x="13396" y="14577"/>
                      <a:pt x="12283" y="14577"/>
                    </a:cubicBezTo>
                    <a:cubicBezTo>
                      <a:pt x="12261" y="14577"/>
                      <a:pt x="12239" y="14576"/>
                      <a:pt x="12216" y="14576"/>
                    </a:cubicBezTo>
                    <a:lnTo>
                      <a:pt x="8871" y="14468"/>
                    </a:lnTo>
                    <a:cubicBezTo>
                      <a:pt x="8121" y="14433"/>
                      <a:pt x="7466" y="14016"/>
                      <a:pt x="7132" y="13397"/>
                    </a:cubicBezTo>
                    <a:cubicBezTo>
                      <a:pt x="6501" y="12301"/>
                      <a:pt x="5334" y="11539"/>
                      <a:pt x="3965" y="11504"/>
                    </a:cubicBezTo>
                    <a:cubicBezTo>
                      <a:pt x="3921" y="11502"/>
                      <a:pt x="3876" y="11501"/>
                      <a:pt x="3832" y="11501"/>
                    </a:cubicBezTo>
                    <a:cubicBezTo>
                      <a:pt x="1807" y="11501"/>
                      <a:pt x="130" y="13084"/>
                      <a:pt x="60" y="15099"/>
                    </a:cubicBezTo>
                    <a:cubicBezTo>
                      <a:pt x="0" y="17159"/>
                      <a:pt x="1632" y="18886"/>
                      <a:pt x="3715" y="18957"/>
                    </a:cubicBezTo>
                    <a:cubicBezTo>
                      <a:pt x="3760" y="18959"/>
                      <a:pt x="3806" y="18959"/>
                      <a:pt x="3850" y="18959"/>
                    </a:cubicBezTo>
                    <a:cubicBezTo>
                      <a:pt x="5164" y="18959"/>
                      <a:pt x="6322" y="18291"/>
                      <a:pt x="7001" y="17266"/>
                    </a:cubicBezTo>
                    <a:cubicBezTo>
                      <a:pt x="7371" y="16700"/>
                      <a:pt x="8021" y="16325"/>
                      <a:pt x="8745" y="16325"/>
                    </a:cubicBezTo>
                    <a:cubicBezTo>
                      <a:pt x="8767" y="16325"/>
                      <a:pt x="8789" y="16325"/>
                      <a:pt x="8811" y="16326"/>
                    </a:cubicBezTo>
                    <a:lnTo>
                      <a:pt x="12157" y="16433"/>
                    </a:lnTo>
                    <a:cubicBezTo>
                      <a:pt x="13300" y="16469"/>
                      <a:pt x="14193" y="17421"/>
                      <a:pt x="14157" y="18540"/>
                    </a:cubicBezTo>
                    <a:lnTo>
                      <a:pt x="14097" y="20481"/>
                    </a:lnTo>
                    <a:cubicBezTo>
                      <a:pt x="14026" y="22434"/>
                      <a:pt x="15586" y="24077"/>
                      <a:pt x="17562" y="24148"/>
                    </a:cubicBezTo>
                    <a:lnTo>
                      <a:pt x="47459" y="25124"/>
                    </a:lnTo>
                    <a:cubicBezTo>
                      <a:pt x="47503" y="25126"/>
                      <a:pt x="47548" y="25127"/>
                      <a:pt x="47592" y="25127"/>
                    </a:cubicBezTo>
                    <a:cubicBezTo>
                      <a:pt x="49520" y="25127"/>
                      <a:pt x="51104" y="23616"/>
                      <a:pt x="51174" y="21695"/>
                    </a:cubicBezTo>
                    <a:lnTo>
                      <a:pt x="51733" y="4658"/>
                    </a:lnTo>
                    <a:cubicBezTo>
                      <a:pt x="51793" y="2693"/>
                      <a:pt x="50245" y="1050"/>
                      <a:pt x="48257" y="991"/>
                    </a:cubicBezTo>
                    <a:lnTo>
                      <a:pt x="18360" y="2"/>
                    </a:lnTo>
                    <a:cubicBezTo>
                      <a:pt x="18323" y="1"/>
                      <a:pt x="18286" y="1"/>
                      <a:pt x="18249"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0" name="Google Shape;410;p20"/>
              <p:cNvSpPr/>
              <p:nvPr/>
            </p:nvSpPr>
            <p:spPr>
              <a:xfrm>
                <a:off x="4624272" y="2643417"/>
                <a:ext cx="177598" cy="256076"/>
              </a:xfrm>
              <a:custGeom>
                <a:avLst/>
                <a:gdLst/>
                <a:ahLst/>
                <a:cxnLst/>
                <a:rect l="l" t="t" r="r" b="b"/>
                <a:pathLst>
                  <a:path w="4644" h="6014" extrusionOk="0">
                    <a:moveTo>
                      <a:pt x="0" y="1"/>
                    </a:moveTo>
                    <a:lnTo>
                      <a:pt x="0" y="6014"/>
                    </a:lnTo>
                    <a:lnTo>
                      <a:pt x="1643" y="6014"/>
                    </a:lnTo>
                    <a:cubicBezTo>
                      <a:pt x="3298" y="6014"/>
                      <a:pt x="4643" y="4668"/>
                      <a:pt x="4643" y="3001"/>
                    </a:cubicBezTo>
                    <a:cubicBezTo>
                      <a:pt x="4643" y="2180"/>
                      <a:pt x="4310" y="1430"/>
                      <a:pt x="3762" y="882"/>
                    </a:cubicBezTo>
                    <a:cubicBezTo>
                      <a:pt x="3215" y="334"/>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1" name="Google Shape;411;p20"/>
              <p:cNvSpPr/>
              <p:nvPr/>
            </p:nvSpPr>
            <p:spPr>
              <a:xfrm>
                <a:off x="2725573" y="2387840"/>
                <a:ext cx="1939698" cy="923442"/>
              </a:xfrm>
              <a:custGeom>
                <a:avLst/>
                <a:gdLst/>
                <a:ahLst/>
                <a:cxnLst/>
                <a:rect l="l" t="t" r="r" b="b"/>
                <a:pathLst>
                  <a:path w="50721" h="24147" extrusionOk="0">
                    <a:moveTo>
                      <a:pt x="17597" y="1"/>
                    </a:moveTo>
                    <a:cubicBezTo>
                      <a:pt x="15633" y="1"/>
                      <a:pt x="14037" y="1585"/>
                      <a:pt x="14037" y="3549"/>
                    </a:cubicBezTo>
                    <a:lnTo>
                      <a:pt x="14037" y="12717"/>
                    </a:lnTo>
                    <a:cubicBezTo>
                      <a:pt x="14037" y="13848"/>
                      <a:pt x="13121" y="14765"/>
                      <a:pt x="11990" y="14765"/>
                    </a:cubicBezTo>
                    <a:lnTo>
                      <a:pt x="8692" y="14765"/>
                    </a:lnTo>
                    <a:cubicBezTo>
                      <a:pt x="7941" y="14765"/>
                      <a:pt x="7287" y="14360"/>
                      <a:pt x="6929" y="13753"/>
                    </a:cubicBezTo>
                    <a:cubicBezTo>
                      <a:pt x="6275" y="12681"/>
                      <a:pt x="5084" y="11955"/>
                      <a:pt x="3739" y="11955"/>
                    </a:cubicBezTo>
                    <a:cubicBezTo>
                      <a:pt x="1679" y="11955"/>
                      <a:pt x="0" y="13634"/>
                      <a:pt x="0" y="15693"/>
                    </a:cubicBezTo>
                    <a:cubicBezTo>
                      <a:pt x="0" y="17753"/>
                      <a:pt x="1679" y="19420"/>
                      <a:pt x="3739" y="19420"/>
                    </a:cubicBezTo>
                    <a:cubicBezTo>
                      <a:pt x="5084" y="19420"/>
                      <a:pt x="6275" y="18706"/>
                      <a:pt x="6929" y="17622"/>
                    </a:cubicBezTo>
                    <a:cubicBezTo>
                      <a:pt x="7287" y="17027"/>
                      <a:pt x="7941" y="16622"/>
                      <a:pt x="8692" y="16622"/>
                    </a:cubicBezTo>
                    <a:lnTo>
                      <a:pt x="11990" y="16622"/>
                    </a:lnTo>
                    <a:cubicBezTo>
                      <a:pt x="13121" y="16622"/>
                      <a:pt x="14037" y="17539"/>
                      <a:pt x="14037" y="18670"/>
                    </a:cubicBezTo>
                    <a:lnTo>
                      <a:pt x="14037" y="20599"/>
                    </a:lnTo>
                    <a:cubicBezTo>
                      <a:pt x="14037" y="22551"/>
                      <a:pt x="15633" y="24147"/>
                      <a:pt x="17597" y="24147"/>
                    </a:cubicBezTo>
                    <a:lnTo>
                      <a:pt x="47173" y="24147"/>
                    </a:lnTo>
                    <a:cubicBezTo>
                      <a:pt x="49137" y="24147"/>
                      <a:pt x="50721" y="22551"/>
                      <a:pt x="50721" y="20599"/>
                    </a:cubicBezTo>
                    <a:lnTo>
                      <a:pt x="50721" y="3549"/>
                    </a:lnTo>
                    <a:cubicBezTo>
                      <a:pt x="50721" y="1585"/>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2" name="Google Shape;412;p20"/>
              <p:cNvSpPr/>
              <p:nvPr/>
            </p:nvSpPr>
            <p:spPr>
              <a:xfrm>
                <a:off x="2752419" y="2871873"/>
                <a:ext cx="232247" cy="232247"/>
              </a:xfrm>
              <a:custGeom>
                <a:avLst/>
                <a:gdLst/>
                <a:ahLst/>
                <a:cxnLst/>
                <a:rect l="l" t="t" r="r" b="b"/>
                <a:pathLst>
                  <a:path w="6073" h="6073" extrusionOk="0">
                    <a:moveTo>
                      <a:pt x="3037" y="0"/>
                    </a:moveTo>
                    <a:cubicBezTo>
                      <a:pt x="1358" y="0"/>
                      <a:pt x="0" y="1358"/>
                      <a:pt x="0" y="3036"/>
                    </a:cubicBezTo>
                    <a:cubicBezTo>
                      <a:pt x="0" y="4715"/>
                      <a:pt x="1358" y="6072"/>
                      <a:pt x="3037" y="6072"/>
                    </a:cubicBezTo>
                    <a:cubicBezTo>
                      <a:pt x="4715" y="6072"/>
                      <a:pt x="6073" y="4715"/>
                      <a:pt x="6073" y="3036"/>
                    </a:cubicBezTo>
                    <a:cubicBezTo>
                      <a:pt x="6073" y="1358"/>
                      <a:pt x="4715" y="0"/>
                      <a:pt x="3037"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3" name="Google Shape;413;p20"/>
              <p:cNvSpPr/>
              <p:nvPr/>
            </p:nvSpPr>
            <p:spPr>
              <a:xfrm>
                <a:off x="3195458" y="2417319"/>
                <a:ext cx="1606414" cy="369126"/>
              </a:xfrm>
              <a:custGeom>
                <a:avLst/>
                <a:gdLst/>
                <a:ahLst/>
                <a:cxnLst/>
                <a:rect l="l" t="t" r="r" b="b"/>
                <a:pathLst>
                  <a:path w="42006" h="8669" extrusionOk="0">
                    <a:moveTo>
                      <a:pt x="3001" y="1"/>
                    </a:moveTo>
                    <a:cubicBezTo>
                      <a:pt x="1465" y="1"/>
                      <a:pt x="191" y="1168"/>
                      <a:pt x="12" y="2656"/>
                    </a:cubicBezTo>
                    <a:cubicBezTo>
                      <a:pt x="0" y="2775"/>
                      <a:pt x="0" y="2894"/>
                      <a:pt x="0" y="3013"/>
                    </a:cubicBezTo>
                    <a:cubicBezTo>
                      <a:pt x="0" y="4680"/>
                      <a:pt x="1346" y="6025"/>
                      <a:pt x="3001" y="6025"/>
                    </a:cubicBezTo>
                    <a:lnTo>
                      <a:pt x="39005" y="6025"/>
                    </a:lnTo>
                    <a:cubicBezTo>
                      <a:pt x="39827" y="6025"/>
                      <a:pt x="40589" y="6359"/>
                      <a:pt x="41124" y="6906"/>
                    </a:cubicBezTo>
                    <a:cubicBezTo>
                      <a:pt x="41589" y="7371"/>
                      <a:pt x="41898" y="7990"/>
                      <a:pt x="41982" y="8668"/>
                    </a:cubicBezTo>
                    <a:lnTo>
                      <a:pt x="42005" y="8311"/>
                    </a:lnTo>
                    <a:lnTo>
                      <a:pt x="42005" y="3013"/>
                    </a:lnTo>
                    <a:cubicBezTo>
                      <a:pt x="42005" y="2192"/>
                      <a:pt x="41672" y="1430"/>
                      <a:pt x="41124" y="894"/>
                    </a:cubicBezTo>
                    <a:cubicBezTo>
                      <a:pt x="40589" y="346"/>
                      <a:pt x="39827" y="1"/>
                      <a:pt x="39005"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4" name="Google Shape;414;p20"/>
              <p:cNvSpPr/>
              <p:nvPr/>
            </p:nvSpPr>
            <p:spPr>
              <a:xfrm>
                <a:off x="3195458" y="2387428"/>
                <a:ext cx="1606414" cy="383816"/>
              </a:xfrm>
              <a:custGeom>
                <a:avLst/>
                <a:gdLst/>
                <a:ahLst/>
                <a:cxnLst/>
                <a:rect l="l" t="t" r="r" b="b"/>
                <a:pathLst>
                  <a:path w="42006" h="9014" extrusionOk="0">
                    <a:moveTo>
                      <a:pt x="3001" y="0"/>
                    </a:moveTo>
                    <a:cubicBezTo>
                      <a:pt x="1346" y="0"/>
                      <a:pt x="0" y="1346"/>
                      <a:pt x="0" y="3013"/>
                    </a:cubicBezTo>
                    <a:cubicBezTo>
                      <a:pt x="0" y="4668"/>
                      <a:pt x="1346" y="6013"/>
                      <a:pt x="3001" y="6013"/>
                    </a:cubicBezTo>
                    <a:lnTo>
                      <a:pt x="39005" y="6013"/>
                    </a:lnTo>
                    <a:cubicBezTo>
                      <a:pt x="39827" y="6013"/>
                      <a:pt x="40577" y="6346"/>
                      <a:pt x="41124" y="6894"/>
                    </a:cubicBezTo>
                    <a:cubicBezTo>
                      <a:pt x="41672" y="7442"/>
                      <a:pt x="42005" y="8192"/>
                      <a:pt x="42005" y="9013"/>
                    </a:cubicBezTo>
                    <a:lnTo>
                      <a:pt x="42005" y="3013"/>
                    </a:lnTo>
                    <a:cubicBezTo>
                      <a:pt x="42005" y="2179"/>
                      <a:pt x="41672" y="1429"/>
                      <a:pt x="41124" y="881"/>
                    </a:cubicBezTo>
                    <a:cubicBezTo>
                      <a:pt x="40577" y="334"/>
                      <a:pt x="39827" y="0"/>
                      <a:pt x="39005"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5" name="Google Shape;415;p20"/>
              <p:cNvSpPr txBox="1"/>
              <p:nvPr/>
            </p:nvSpPr>
            <p:spPr>
              <a:xfrm>
                <a:off x="3265722" y="2715750"/>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Maquette 4x4</a:t>
                </a:r>
              </a:p>
              <a:p>
                <a:pPr marL="171450" lvl="0" indent="-171450">
                  <a:buFont typeface="Wingdings" panose="05000000000000000000" pitchFamily="2" charset="2"/>
                  <a:buChar char="q"/>
                </a:pPr>
                <a:r>
                  <a:rPr lang="fr-FR" sz="1000" dirty="0"/>
                  <a:t>Revue d’acceptation</a:t>
                </a:r>
              </a:p>
            </p:txBody>
          </p:sp>
          <p:sp>
            <p:nvSpPr>
              <p:cNvPr id="416" name="Google Shape;416;p20"/>
              <p:cNvSpPr txBox="1"/>
              <p:nvPr/>
            </p:nvSpPr>
            <p:spPr>
              <a:xfrm>
                <a:off x="3195450" y="2387425"/>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Sept-Oct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17" name="Google Shape;417;p20"/>
            <p:cNvGrpSpPr/>
            <p:nvPr/>
          </p:nvGrpSpPr>
          <p:grpSpPr>
            <a:xfrm>
              <a:off x="2723278" y="1150750"/>
              <a:ext cx="2078594" cy="979497"/>
              <a:chOff x="2723278" y="1150750"/>
              <a:chExt cx="2078594" cy="979497"/>
            </a:xfrm>
          </p:grpSpPr>
          <p:sp>
            <p:nvSpPr>
              <p:cNvPr id="418" name="Google Shape;418;p20"/>
              <p:cNvSpPr/>
              <p:nvPr/>
            </p:nvSpPr>
            <p:spPr>
              <a:xfrm>
                <a:off x="2723278" y="1169328"/>
                <a:ext cx="1980694" cy="960919"/>
              </a:xfrm>
              <a:custGeom>
                <a:avLst/>
                <a:gdLst/>
                <a:ahLst/>
                <a:cxnLst/>
                <a:rect l="l" t="t" r="r" b="b"/>
                <a:pathLst>
                  <a:path w="51793" h="25127" extrusionOk="0">
                    <a:moveTo>
                      <a:pt x="18228" y="1"/>
                    </a:moveTo>
                    <a:cubicBezTo>
                      <a:pt x="16310" y="1"/>
                      <a:pt x="14715" y="1511"/>
                      <a:pt x="14657" y="3432"/>
                    </a:cubicBezTo>
                    <a:lnTo>
                      <a:pt x="14348" y="12588"/>
                    </a:lnTo>
                    <a:cubicBezTo>
                      <a:pt x="14312" y="13697"/>
                      <a:pt x="13396" y="14565"/>
                      <a:pt x="12283" y="14565"/>
                    </a:cubicBezTo>
                    <a:cubicBezTo>
                      <a:pt x="12261" y="14565"/>
                      <a:pt x="12239" y="14565"/>
                      <a:pt x="12216" y="14564"/>
                    </a:cubicBezTo>
                    <a:lnTo>
                      <a:pt x="8871" y="14457"/>
                    </a:lnTo>
                    <a:cubicBezTo>
                      <a:pt x="8121" y="14433"/>
                      <a:pt x="7466" y="14005"/>
                      <a:pt x="7132" y="13397"/>
                    </a:cubicBezTo>
                    <a:cubicBezTo>
                      <a:pt x="6501" y="12302"/>
                      <a:pt x="5334" y="11540"/>
                      <a:pt x="3965" y="11492"/>
                    </a:cubicBezTo>
                    <a:cubicBezTo>
                      <a:pt x="3921" y="11491"/>
                      <a:pt x="3877" y="11490"/>
                      <a:pt x="3833" y="11490"/>
                    </a:cubicBezTo>
                    <a:cubicBezTo>
                      <a:pt x="1808" y="11490"/>
                      <a:pt x="130" y="13084"/>
                      <a:pt x="60" y="15100"/>
                    </a:cubicBezTo>
                    <a:cubicBezTo>
                      <a:pt x="0" y="17160"/>
                      <a:pt x="1632" y="18886"/>
                      <a:pt x="3715" y="18958"/>
                    </a:cubicBezTo>
                    <a:cubicBezTo>
                      <a:pt x="3750" y="18959"/>
                      <a:pt x="3784" y="18959"/>
                      <a:pt x="3818" y="18959"/>
                    </a:cubicBezTo>
                    <a:cubicBezTo>
                      <a:pt x="5145" y="18959"/>
                      <a:pt x="6317" y="18288"/>
                      <a:pt x="7001" y="17267"/>
                    </a:cubicBezTo>
                    <a:cubicBezTo>
                      <a:pt x="7371" y="16690"/>
                      <a:pt x="8020" y="16325"/>
                      <a:pt x="8743" y="16325"/>
                    </a:cubicBezTo>
                    <a:cubicBezTo>
                      <a:pt x="8765" y="16325"/>
                      <a:pt x="8788" y="16326"/>
                      <a:pt x="8811" y="16326"/>
                    </a:cubicBezTo>
                    <a:lnTo>
                      <a:pt x="12157" y="16434"/>
                    </a:lnTo>
                    <a:cubicBezTo>
                      <a:pt x="13300" y="16469"/>
                      <a:pt x="14193" y="17410"/>
                      <a:pt x="14157" y="18541"/>
                    </a:cubicBezTo>
                    <a:lnTo>
                      <a:pt x="14097" y="20470"/>
                    </a:lnTo>
                    <a:cubicBezTo>
                      <a:pt x="14026" y="22434"/>
                      <a:pt x="15586" y="24077"/>
                      <a:pt x="17562" y="24137"/>
                    </a:cubicBezTo>
                    <a:lnTo>
                      <a:pt x="47459" y="25125"/>
                    </a:lnTo>
                    <a:cubicBezTo>
                      <a:pt x="47496" y="25126"/>
                      <a:pt x="47533" y="25127"/>
                      <a:pt x="47570" y="25127"/>
                    </a:cubicBezTo>
                    <a:cubicBezTo>
                      <a:pt x="49509" y="25127"/>
                      <a:pt x="51103" y="23612"/>
                      <a:pt x="51174" y="21696"/>
                    </a:cubicBezTo>
                    <a:lnTo>
                      <a:pt x="51733" y="4646"/>
                    </a:lnTo>
                    <a:cubicBezTo>
                      <a:pt x="51793" y="2694"/>
                      <a:pt x="50245" y="1051"/>
                      <a:pt x="48257" y="979"/>
                    </a:cubicBezTo>
                    <a:lnTo>
                      <a:pt x="18360" y="3"/>
                    </a:lnTo>
                    <a:cubicBezTo>
                      <a:pt x="18316" y="1"/>
                      <a:pt x="18271" y="1"/>
                      <a:pt x="18228"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9" name="Google Shape;419;p20"/>
              <p:cNvSpPr/>
              <p:nvPr/>
            </p:nvSpPr>
            <p:spPr>
              <a:xfrm>
                <a:off x="4624272" y="1406505"/>
                <a:ext cx="177598" cy="256316"/>
              </a:xfrm>
              <a:custGeom>
                <a:avLst/>
                <a:gdLst/>
                <a:ahLst/>
                <a:cxnLst/>
                <a:rect l="l" t="t" r="r" b="b"/>
                <a:pathLst>
                  <a:path w="4644" h="6026" extrusionOk="0">
                    <a:moveTo>
                      <a:pt x="0" y="1"/>
                    </a:moveTo>
                    <a:lnTo>
                      <a:pt x="0" y="6025"/>
                    </a:lnTo>
                    <a:lnTo>
                      <a:pt x="1643" y="6025"/>
                    </a:lnTo>
                    <a:cubicBezTo>
                      <a:pt x="3298" y="6025"/>
                      <a:pt x="4643" y="4668"/>
                      <a:pt x="4643" y="3013"/>
                    </a:cubicBezTo>
                    <a:cubicBezTo>
                      <a:pt x="4643" y="2179"/>
                      <a:pt x="4310" y="1429"/>
                      <a:pt x="3762" y="894"/>
                    </a:cubicBezTo>
                    <a:cubicBezTo>
                      <a:pt x="3215" y="346"/>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0" name="Google Shape;420;p20"/>
              <p:cNvSpPr/>
              <p:nvPr/>
            </p:nvSpPr>
            <p:spPr>
              <a:xfrm>
                <a:off x="2725573" y="1151201"/>
                <a:ext cx="1939698" cy="923901"/>
              </a:xfrm>
              <a:custGeom>
                <a:avLst/>
                <a:gdLst/>
                <a:ahLst/>
                <a:cxnLst/>
                <a:rect l="l" t="t" r="r" b="b"/>
                <a:pathLst>
                  <a:path w="50721" h="24159" extrusionOk="0">
                    <a:moveTo>
                      <a:pt x="17597" y="1"/>
                    </a:moveTo>
                    <a:cubicBezTo>
                      <a:pt x="15633" y="1"/>
                      <a:pt x="14037" y="1596"/>
                      <a:pt x="14037" y="3561"/>
                    </a:cubicBezTo>
                    <a:lnTo>
                      <a:pt x="14037" y="12717"/>
                    </a:lnTo>
                    <a:cubicBezTo>
                      <a:pt x="14037" y="13848"/>
                      <a:pt x="13121" y="14764"/>
                      <a:pt x="11990" y="14764"/>
                    </a:cubicBezTo>
                    <a:lnTo>
                      <a:pt x="8692" y="14764"/>
                    </a:lnTo>
                    <a:cubicBezTo>
                      <a:pt x="7941" y="14764"/>
                      <a:pt x="7287" y="14360"/>
                      <a:pt x="6929" y="13764"/>
                    </a:cubicBezTo>
                    <a:cubicBezTo>
                      <a:pt x="6275" y="12681"/>
                      <a:pt x="5084" y="11966"/>
                      <a:pt x="3739" y="11966"/>
                    </a:cubicBezTo>
                    <a:cubicBezTo>
                      <a:pt x="1679" y="11966"/>
                      <a:pt x="0" y="13633"/>
                      <a:pt x="0" y="15693"/>
                    </a:cubicBezTo>
                    <a:cubicBezTo>
                      <a:pt x="0" y="17753"/>
                      <a:pt x="1679" y="19432"/>
                      <a:pt x="3739" y="19432"/>
                    </a:cubicBezTo>
                    <a:cubicBezTo>
                      <a:pt x="5084" y="19432"/>
                      <a:pt x="6275" y="18705"/>
                      <a:pt x="6929" y="17634"/>
                    </a:cubicBezTo>
                    <a:cubicBezTo>
                      <a:pt x="7287" y="17027"/>
                      <a:pt x="7941" y="16634"/>
                      <a:pt x="8692" y="16634"/>
                    </a:cubicBezTo>
                    <a:lnTo>
                      <a:pt x="11990" y="16634"/>
                    </a:lnTo>
                    <a:cubicBezTo>
                      <a:pt x="13121" y="16634"/>
                      <a:pt x="14037" y="17539"/>
                      <a:pt x="14037" y="18670"/>
                    </a:cubicBezTo>
                    <a:lnTo>
                      <a:pt x="14037" y="20598"/>
                    </a:lnTo>
                    <a:cubicBezTo>
                      <a:pt x="14037" y="22563"/>
                      <a:pt x="15633" y="24158"/>
                      <a:pt x="17597" y="24158"/>
                    </a:cubicBezTo>
                    <a:lnTo>
                      <a:pt x="47173" y="24158"/>
                    </a:lnTo>
                    <a:cubicBezTo>
                      <a:pt x="49137" y="24158"/>
                      <a:pt x="50721" y="22563"/>
                      <a:pt x="50721" y="20598"/>
                    </a:cubicBezTo>
                    <a:lnTo>
                      <a:pt x="50721" y="3561"/>
                    </a:lnTo>
                    <a:cubicBezTo>
                      <a:pt x="50721" y="1596"/>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1" name="Google Shape;421;p20"/>
              <p:cNvSpPr/>
              <p:nvPr/>
            </p:nvSpPr>
            <p:spPr>
              <a:xfrm>
                <a:off x="2752419" y="1635195"/>
                <a:ext cx="232247" cy="232285"/>
              </a:xfrm>
              <a:custGeom>
                <a:avLst/>
                <a:gdLst/>
                <a:ahLst/>
                <a:cxnLst/>
                <a:rect l="l" t="t" r="r" b="b"/>
                <a:pathLst>
                  <a:path w="6073" h="6074"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2" name="Google Shape;422;p20"/>
              <p:cNvSpPr/>
              <p:nvPr/>
            </p:nvSpPr>
            <p:spPr>
              <a:xfrm>
                <a:off x="3195458" y="1181162"/>
                <a:ext cx="1606414" cy="368736"/>
              </a:xfrm>
              <a:custGeom>
                <a:avLst/>
                <a:gdLst/>
                <a:ahLst/>
                <a:cxnLst/>
                <a:rect l="l" t="t" r="r" b="b"/>
                <a:pathLst>
                  <a:path w="42006" h="8669" extrusionOk="0">
                    <a:moveTo>
                      <a:pt x="3001" y="0"/>
                    </a:moveTo>
                    <a:cubicBezTo>
                      <a:pt x="1465" y="0"/>
                      <a:pt x="191" y="1155"/>
                      <a:pt x="12" y="2655"/>
                    </a:cubicBezTo>
                    <a:cubicBezTo>
                      <a:pt x="0" y="2775"/>
                      <a:pt x="0" y="2894"/>
                      <a:pt x="0" y="3013"/>
                    </a:cubicBezTo>
                    <a:cubicBezTo>
                      <a:pt x="0" y="4668"/>
                      <a:pt x="1346" y="6013"/>
                      <a:pt x="3001" y="6013"/>
                    </a:cubicBezTo>
                    <a:lnTo>
                      <a:pt x="39005" y="6013"/>
                    </a:lnTo>
                    <a:cubicBezTo>
                      <a:pt x="39827" y="6013"/>
                      <a:pt x="40589" y="6358"/>
                      <a:pt x="41124" y="6894"/>
                    </a:cubicBezTo>
                    <a:cubicBezTo>
                      <a:pt x="41589" y="7358"/>
                      <a:pt x="41898" y="7978"/>
                      <a:pt x="41982" y="8668"/>
                    </a:cubicBezTo>
                    <a:lnTo>
                      <a:pt x="42005" y="8311"/>
                    </a:lnTo>
                    <a:lnTo>
                      <a:pt x="42005" y="3013"/>
                    </a:lnTo>
                    <a:cubicBezTo>
                      <a:pt x="42005" y="2179"/>
                      <a:pt x="41672" y="1429"/>
                      <a:pt x="41124" y="881"/>
                    </a:cubicBezTo>
                    <a:cubicBezTo>
                      <a:pt x="40589" y="346"/>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3" name="Google Shape;423;p20"/>
              <p:cNvSpPr/>
              <p:nvPr/>
            </p:nvSpPr>
            <p:spPr>
              <a:xfrm>
                <a:off x="3195458" y="1150750"/>
                <a:ext cx="1606414" cy="383921"/>
              </a:xfrm>
              <a:custGeom>
                <a:avLst/>
                <a:gdLst/>
                <a:ahLst/>
                <a:cxnLst/>
                <a:rect l="l" t="t" r="r" b="b"/>
                <a:pathLst>
                  <a:path w="42006" h="9026" extrusionOk="0">
                    <a:moveTo>
                      <a:pt x="3001" y="1"/>
                    </a:moveTo>
                    <a:cubicBezTo>
                      <a:pt x="1346" y="1"/>
                      <a:pt x="0" y="1346"/>
                      <a:pt x="0" y="3013"/>
                    </a:cubicBezTo>
                    <a:cubicBezTo>
                      <a:pt x="0" y="4668"/>
                      <a:pt x="1346" y="6014"/>
                      <a:pt x="3001" y="6014"/>
                    </a:cubicBezTo>
                    <a:lnTo>
                      <a:pt x="39005" y="6014"/>
                    </a:lnTo>
                    <a:cubicBezTo>
                      <a:pt x="39827" y="6014"/>
                      <a:pt x="40577" y="6359"/>
                      <a:pt x="41124" y="6907"/>
                    </a:cubicBezTo>
                    <a:cubicBezTo>
                      <a:pt x="41672" y="7442"/>
                      <a:pt x="42005" y="8192"/>
                      <a:pt x="42005" y="9026"/>
                    </a:cubicBezTo>
                    <a:lnTo>
                      <a:pt x="42005" y="3013"/>
                    </a:lnTo>
                    <a:cubicBezTo>
                      <a:pt x="42005" y="2180"/>
                      <a:pt x="41672" y="1430"/>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4" name="Google Shape;424;p20"/>
              <p:cNvSpPr txBox="1"/>
              <p:nvPr/>
            </p:nvSpPr>
            <p:spPr>
              <a:xfrm>
                <a:off x="3265722" y="1424357"/>
                <a:ext cx="1390200" cy="668452"/>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Validation du projet </a:t>
                </a:r>
              </a:p>
              <a:p>
                <a:pPr marL="171450" lvl="0" indent="-171450">
                  <a:buFont typeface="Wingdings" panose="05000000000000000000" pitchFamily="2" charset="2"/>
                  <a:buChar char="q"/>
                </a:pPr>
                <a:r>
                  <a:rPr lang="fr-FR" sz="1000" dirty="0"/>
                  <a:t>Financement</a:t>
                </a:r>
              </a:p>
            </p:txBody>
          </p:sp>
          <p:sp>
            <p:nvSpPr>
              <p:cNvPr id="425" name="Google Shape;425;p20"/>
              <p:cNvSpPr txBox="1"/>
              <p:nvPr/>
            </p:nvSpPr>
            <p:spPr>
              <a:xfrm>
                <a:off x="3195450" y="115075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Mai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26" name="Google Shape;426;p20"/>
            <p:cNvGrpSpPr/>
            <p:nvPr/>
          </p:nvGrpSpPr>
          <p:grpSpPr>
            <a:xfrm>
              <a:off x="933838" y="532900"/>
              <a:ext cx="2079971" cy="979046"/>
              <a:chOff x="933838" y="532900"/>
              <a:chExt cx="2079971" cy="979046"/>
            </a:xfrm>
          </p:grpSpPr>
          <p:sp>
            <p:nvSpPr>
              <p:cNvPr id="427" name="Google Shape;427;p20"/>
              <p:cNvSpPr/>
              <p:nvPr/>
            </p:nvSpPr>
            <p:spPr>
              <a:xfrm>
                <a:off x="1033115" y="551027"/>
                <a:ext cx="1980694" cy="960919"/>
              </a:xfrm>
              <a:custGeom>
                <a:avLst/>
                <a:gdLst/>
                <a:ahLst/>
                <a:cxnLst/>
                <a:rect l="l" t="t" r="r" b="b"/>
                <a:pathLst>
                  <a:path w="51793" h="25127" extrusionOk="0">
                    <a:moveTo>
                      <a:pt x="33544" y="1"/>
                    </a:moveTo>
                    <a:cubicBezTo>
                      <a:pt x="33507" y="1"/>
                      <a:pt x="33470" y="1"/>
                      <a:pt x="33433" y="2"/>
                    </a:cubicBezTo>
                    <a:lnTo>
                      <a:pt x="3537" y="990"/>
                    </a:lnTo>
                    <a:cubicBezTo>
                      <a:pt x="1548" y="1050"/>
                      <a:pt x="0" y="2693"/>
                      <a:pt x="60" y="4658"/>
                    </a:cubicBezTo>
                    <a:lnTo>
                      <a:pt x="620" y="21695"/>
                    </a:lnTo>
                    <a:cubicBezTo>
                      <a:pt x="690" y="23611"/>
                      <a:pt x="2284" y="25126"/>
                      <a:pt x="4211" y="25126"/>
                    </a:cubicBezTo>
                    <a:cubicBezTo>
                      <a:pt x="4248" y="25126"/>
                      <a:pt x="4285" y="25126"/>
                      <a:pt x="4322" y="25124"/>
                    </a:cubicBezTo>
                    <a:lnTo>
                      <a:pt x="34231" y="24136"/>
                    </a:lnTo>
                    <a:cubicBezTo>
                      <a:pt x="36207" y="24077"/>
                      <a:pt x="37767" y="22434"/>
                      <a:pt x="37696" y="20469"/>
                    </a:cubicBezTo>
                    <a:lnTo>
                      <a:pt x="37636" y="18540"/>
                    </a:lnTo>
                    <a:cubicBezTo>
                      <a:pt x="37600" y="17409"/>
                      <a:pt x="38493" y="16469"/>
                      <a:pt x="39636" y="16433"/>
                    </a:cubicBezTo>
                    <a:lnTo>
                      <a:pt x="42982" y="16326"/>
                    </a:lnTo>
                    <a:cubicBezTo>
                      <a:pt x="43004" y="16325"/>
                      <a:pt x="43026" y="16325"/>
                      <a:pt x="43049" y="16325"/>
                    </a:cubicBezTo>
                    <a:cubicBezTo>
                      <a:pt x="43772" y="16325"/>
                      <a:pt x="44422" y="16700"/>
                      <a:pt x="44792" y="17266"/>
                    </a:cubicBezTo>
                    <a:cubicBezTo>
                      <a:pt x="45460" y="18291"/>
                      <a:pt x="46628" y="18959"/>
                      <a:pt x="47943" y="18959"/>
                    </a:cubicBezTo>
                    <a:cubicBezTo>
                      <a:pt x="47988" y="18959"/>
                      <a:pt x="48033" y="18959"/>
                      <a:pt x="48078" y="18957"/>
                    </a:cubicBezTo>
                    <a:cubicBezTo>
                      <a:pt x="50162" y="18886"/>
                      <a:pt x="51793" y="17159"/>
                      <a:pt x="51721" y="15099"/>
                    </a:cubicBezTo>
                    <a:cubicBezTo>
                      <a:pt x="51663" y="13077"/>
                      <a:pt x="49974" y="11490"/>
                      <a:pt x="47940" y="11490"/>
                    </a:cubicBezTo>
                    <a:cubicBezTo>
                      <a:pt x="47903" y="11490"/>
                      <a:pt x="47865" y="11491"/>
                      <a:pt x="47828" y="11492"/>
                    </a:cubicBezTo>
                    <a:cubicBezTo>
                      <a:pt x="46459" y="11539"/>
                      <a:pt x="45292" y="12301"/>
                      <a:pt x="44661" y="13397"/>
                    </a:cubicBezTo>
                    <a:cubicBezTo>
                      <a:pt x="44327" y="14004"/>
                      <a:pt x="43673" y="14433"/>
                      <a:pt x="42911" y="14456"/>
                    </a:cubicBezTo>
                    <a:lnTo>
                      <a:pt x="39577" y="14575"/>
                    </a:lnTo>
                    <a:cubicBezTo>
                      <a:pt x="39555" y="14576"/>
                      <a:pt x="39533" y="14577"/>
                      <a:pt x="39511" y="14577"/>
                    </a:cubicBezTo>
                    <a:cubicBezTo>
                      <a:pt x="38397" y="14577"/>
                      <a:pt x="37480" y="13697"/>
                      <a:pt x="37434" y="12599"/>
                    </a:cubicBezTo>
                    <a:lnTo>
                      <a:pt x="37136" y="3431"/>
                    </a:lnTo>
                    <a:cubicBezTo>
                      <a:pt x="37078" y="1515"/>
                      <a:pt x="35472" y="1"/>
                      <a:pt x="33544"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8" name="Google Shape;428;p20"/>
              <p:cNvSpPr/>
              <p:nvPr/>
            </p:nvSpPr>
            <p:spPr>
              <a:xfrm>
                <a:off x="933838" y="788897"/>
                <a:ext cx="177598" cy="256076"/>
              </a:xfrm>
              <a:custGeom>
                <a:avLst/>
                <a:gdLst/>
                <a:ahLst/>
                <a:cxnLst/>
                <a:rect l="l" t="t" r="r" b="b"/>
                <a:pathLst>
                  <a:path w="4644" h="6014" extrusionOk="0">
                    <a:moveTo>
                      <a:pt x="3001" y="1"/>
                    </a:moveTo>
                    <a:cubicBezTo>
                      <a:pt x="2168" y="1"/>
                      <a:pt x="1417" y="334"/>
                      <a:pt x="882" y="882"/>
                    </a:cubicBezTo>
                    <a:cubicBezTo>
                      <a:pt x="334" y="1418"/>
                      <a:pt x="1" y="2180"/>
                      <a:pt x="1" y="3001"/>
                    </a:cubicBezTo>
                    <a:cubicBezTo>
                      <a:pt x="1" y="4668"/>
                      <a:pt x="1346" y="6014"/>
                      <a:pt x="3001" y="6014"/>
                    </a:cubicBezTo>
                    <a:lnTo>
                      <a:pt x="4644" y="6014"/>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9" name="Google Shape;429;p20"/>
              <p:cNvSpPr/>
              <p:nvPr/>
            </p:nvSpPr>
            <p:spPr>
              <a:xfrm>
                <a:off x="1071816" y="532900"/>
                <a:ext cx="1939277" cy="923862"/>
              </a:xfrm>
              <a:custGeom>
                <a:avLst/>
                <a:gdLst/>
                <a:ahLst/>
                <a:cxnLst/>
                <a:rect l="l" t="t" r="r" b="b"/>
                <a:pathLst>
                  <a:path w="50710" h="24158" extrusionOk="0">
                    <a:moveTo>
                      <a:pt x="3549" y="0"/>
                    </a:moveTo>
                    <a:cubicBezTo>
                      <a:pt x="1584" y="0"/>
                      <a:pt x="1" y="1595"/>
                      <a:pt x="1" y="3560"/>
                    </a:cubicBezTo>
                    <a:lnTo>
                      <a:pt x="1" y="20610"/>
                    </a:lnTo>
                    <a:cubicBezTo>
                      <a:pt x="1" y="22562"/>
                      <a:pt x="1584" y="24158"/>
                      <a:pt x="3549" y="24158"/>
                    </a:cubicBezTo>
                    <a:lnTo>
                      <a:pt x="33124" y="24158"/>
                    </a:lnTo>
                    <a:cubicBezTo>
                      <a:pt x="35088" y="24158"/>
                      <a:pt x="36684" y="22562"/>
                      <a:pt x="36684" y="20610"/>
                    </a:cubicBezTo>
                    <a:lnTo>
                      <a:pt x="36684" y="18669"/>
                    </a:lnTo>
                    <a:cubicBezTo>
                      <a:pt x="36684" y="17550"/>
                      <a:pt x="37600" y="16633"/>
                      <a:pt x="38720" y="16633"/>
                    </a:cubicBezTo>
                    <a:lnTo>
                      <a:pt x="42030" y="16633"/>
                    </a:lnTo>
                    <a:cubicBezTo>
                      <a:pt x="42780" y="16633"/>
                      <a:pt x="43435" y="17038"/>
                      <a:pt x="43792" y="17633"/>
                    </a:cubicBezTo>
                    <a:cubicBezTo>
                      <a:pt x="44447" y="18705"/>
                      <a:pt x="45625" y="19431"/>
                      <a:pt x="46983" y="19431"/>
                    </a:cubicBezTo>
                    <a:cubicBezTo>
                      <a:pt x="49042" y="19431"/>
                      <a:pt x="50709" y="17752"/>
                      <a:pt x="50709" y="15692"/>
                    </a:cubicBezTo>
                    <a:cubicBezTo>
                      <a:pt x="50709" y="13633"/>
                      <a:pt x="49042" y="11966"/>
                      <a:pt x="46983" y="11966"/>
                    </a:cubicBezTo>
                    <a:cubicBezTo>
                      <a:pt x="45625" y="11966"/>
                      <a:pt x="44447" y="12692"/>
                      <a:pt x="43792" y="13764"/>
                    </a:cubicBezTo>
                    <a:cubicBezTo>
                      <a:pt x="43435" y="14359"/>
                      <a:pt x="42780" y="14764"/>
                      <a:pt x="42030" y="14764"/>
                    </a:cubicBezTo>
                    <a:lnTo>
                      <a:pt x="38720" y="14764"/>
                    </a:lnTo>
                    <a:cubicBezTo>
                      <a:pt x="37600" y="14764"/>
                      <a:pt x="36684" y="13847"/>
                      <a:pt x="36684" y="12728"/>
                    </a:cubicBezTo>
                    <a:lnTo>
                      <a:pt x="36684" y="3560"/>
                    </a:lnTo>
                    <a:cubicBezTo>
                      <a:pt x="36684" y="1595"/>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30" name="Google Shape;430;p20"/>
              <p:cNvSpPr/>
              <p:nvPr/>
            </p:nvSpPr>
            <p:spPr>
              <a:xfrm>
                <a:off x="2752419" y="1016894"/>
                <a:ext cx="232247" cy="232706"/>
              </a:xfrm>
              <a:custGeom>
                <a:avLst/>
                <a:gdLst/>
                <a:ahLst/>
                <a:cxnLst/>
                <a:rect l="l" t="t" r="r" b="b"/>
                <a:pathLst>
                  <a:path w="6073" h="6085" extrusionOk="0">
                    <a:moveTo>
                      <a:pt x="3037" y="0"/>
                    </a:moveTo>
                    <a:cubicBezTo>
                      <a:pt x="1358" y="0"/>
                      <a:pt x="0" y="1370"/>
                      <a:pt x="0" y="3036"/>
                    </a:cubicBezTo>
                    <a:cubicBezTo>
                      <a:pt x="0" y="4715"/>
                      <a:pt x="1358" y="6084"/>
                      <a:pt x="3037" y="6084"/>
                    </a:cubicBezTo>
                    <a:cubicBezTo>
                      <a:pt x="4715" y="6084"/>
                      <a:pt x="6073" y="4715"/>
                      <a:pt x="6073" y="3036"/>
                    </a:cubicBezTo>
                    <a:cubicBezTo>
                      <a:pt x="6073" y="1370"/>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1" name="Google Shape;431;p20"/>
              <p:cNvSpPr/>
              <p:nvPr/>
            </p:nvSpPr>
            <p:spPr>
              <a:xfrm>
                <a:off x="935214" y="562799"/>
                <a:ext cx="1606414" cy="369126"/>
              </a:xfrm>
              <a:custGeom>
                <a:avLst/>
                <a:gdLst/>
                <a:ahLst/>
                <a:cxnLst/>
                <a:rect l="l" t="t" r="r" b="b"/>
                <a:pathLst>
                  <a:path w="42006" h="8669" extrusionOk="0">
                    <a:moveTo>
                      <a:pt x="3001" y="1"/>
                    </a:moveTo>
                    <a:cubicBezTo>
                      <a:pt x="2168" y="1"/>
                      <a:pt x="1417" y="346"/>
                      <a:pt x="882" y="882"/>
                    </a:cubicBezTo>
                    <a:cubicBezTo>
                      <a:pt x="334" y="1429"/>
                      <a:pt x="1" y="2180"/>
                      <a:pt x="1" y="3013"/>
                    </a:cubicBezTo>
                    <a:lnTo>
                      <a:pt x="1" y="8311"/>
                    </a:lnTo>
                    <a:lnTo>
                      <a:pt x="24" y="8668"/>
                    </a:lnTo>
                    <a:cubicBezTo>
                      <a:pt x="108" y="7978"/>
                      <a:pt x="417" y="7371"/>
                      <a:pt x="882" y="6894"/>
                    </a:cubicBezTo>
                    <a:cubicBezTo>
                      <a:pt x="1417" y="6359"/>
                      <a:pt x="2168" y="6013"/>
                      <a:pt x="3001" y="6013"/>
                    </a:cubicBezTo>
                    <a:lnTo>
                      <a:pt x="39006" y="6013"/>
                    </a:lnTo>
                    <a:cubicBezTo>
                      <a:pt x="40660" y="6013"/>
                      <a:pt x="42006" y="4668"/>
                      <a:pt x="42006" y="3013"/>
                    </a:cubicBezTo>
                    <a:cubicBezTo>
                      <a:pt x="42006" y="2894"/>
                      <a:pt x="42006" y="2775"/>
                      <a:pt x="41982" y="2656"/>
                    </a:cubicBezTo>
                    <a:cubicBezTo>
                      <a:pt x="41815" y="1168"/>
                      <a:pt x="40541" y="1"/>
                      <a:pt x="39006"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2" name="Google Shape;432;p20"/>
              <p:cNvSpPr/>
              <p:nvPr/>
            </p:nvSpPr>
            <p:spPr>
              <a:xfrm>
                <a:off x="935214" y="532909"/>
                <a:ext cx="1606414" cy="383816"/>
              </a:xfrm>
              <a:custGeom>
                <a:avLst/>
                <a:gdLst/>
                <a:ahLst/>
                <a:cxnLst/>
                <a:rect l="l" t="t" r="r" b="b"/>
                <a:pathLst>
                  <a:path w="42006" h="9014" extrusionOk="0">
                    <a:moveTo>
                      <a:pt x="3001" y="0"/>
                    </a:moveTo>
                    <a:cubicBezTo>
                      <a:pt x="2168" y="0"/>
                      <a:pt x="1417" y="334"/>
                      <a:pt x="882" y="881"/>
                    </a:cubicBezTo>
                    <a:cubicBezTo>
                      <a:pt x="334" y="1417"/>
                      <a:pt x="1" y="2167"/>
                      <a:pt x="1" y="3001"/>
                    </a:cubicBezTo>
                    <a:lnTo>
                      <a:pt x="1" y="9013"/>
                    </a:lnTo>
                    <a:cubicBezTo>
                      <a:pt x="1" y="8192"/>
                      <a:pt x="334" y="7430"/>
                      <a:pt x="882" y="6894"/>
                    </a:cubicBezTo>
                    <a:cubicBezTo>
                      <a:pt x="1417" y="6346"/>
                      <a:pt x="2168" y="6013"/>
                      <a:pt x="3001" y="6013"/>
                    </a:cubicBezTo>
                    <a:lnTo>
                      <a:pt x="39006" y="6013"/>
                    </a:lnTo>
                    <a:cubicBezTo>
                      <a:pt x="40660" y="6013"/>
                      <a:pt x="42006" y="4667"/>
                      <a:pt x="42006" y="3001"/>
                    </a:cubicBezTo>
                    <a:cubicBezTo>
                      <a:pt x="42006" y="1346"/>
                      <a:pt x="40660" y="0"/>
                      <a:pt x="39006"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j-lt"/>
                  <a:ea typeface="Fira Sans Extra Condensed"/>
                  <a:cs typeface="Fira Sans Extra Condensed"/>
                  <a:sym typeface="Fira Sans Extra Condensed"/>
                </a:endParaRPr>
              </a:p>
            </p:txBody>
          </p:sp>
          <p:sp>
            <p:nvSpPr>
              <p:cNvPr id="433" name="Google Shape;433;p20"/>
              <p:cNvSpPr txBox="1"/>
              <p:nvPr/>
            </p:nvSpPr>
            <p:spPr>
              <a:xfrm>
                <a:off x="1081172" y="857225"/>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ü"/>
                </a:pPr>
                <a:r>
                  <a:rPr lang="fr-FR" sz="900" dirty="0">
                    <a:latin typeface="+mj-lt"/>
                  </a:rPr>
                  <a:t>Gestion de projet</a:t>
                </a:r>
              </a:p>
              <a:p>
                <a:pPr marL="171450" lvl="0" indent="-171450">
                  <a:buFont typeface="Wingdings" panose="05000000000000000000" pitchFamily="2" charset="2"/>
                  <a:buChar char="ü"/>
                </a:pPr>
                <a:r>
                  <a:rPr lang="fr-FR" sz="900" dirty="0">
                    <a:latin typeface="+mj-lt"/>
                  </a:rPr>
                  <a:t>Analyse préliminaire</a:t>
                </a:r>
              </a:p>
            </p:txBody>
          </p:sp>
          <p:sp>
            <p:nvSpPr>
              <p:cNvPr id="434" name="Google Shape;434;p20"/>
              <p:cNvSpPr txBox="1"/>
              <p:nvPr/>
            </p:nvSpPr>
            <p:spPr>
              <a:xfrm>
                <a:off x="1071825" y="53290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35" name="Google Shape;435;p20"/>
            <p:cNvGrpSpPr/>
            <p:nvPr/>
          </p:nvGrpSpPr>
          <p:grpSpPr>
            <a:xfrm>
              <a:off x="933838" y="1769089"/>
              <a:ext cx="2079971" cy="979077"/>
              <a:chOff x="933838" y="1769089"/>
              <a:chExt cx="2079971" cy="979077"/>
            </a:xfrm>
          </p:grpSpPr>
          <p:sp>
            <p:nvSpPr>
              <p:cNvPr id="436" name="Google Shape;436;p20"/>
              <p:cNvSpPr/>
              <p:nvPr/>
            </p:nvSpPr>
            <p:spPr>
              <a:xfrm>
                <a:off x="1033115" y="1787667"/>
                <a:ext cx="1980694" cy="960499"/>
              </a:xfrm>
              <a:custGeom>
                <a:avLst/>
                <a:gdLst/>
                <a:ahLst/>
                <a:cxnLst/>
                <a:rect l="l" t="t" r="r" b="b"/>
                <a:pathLst>
                  <a:path w="51793" h="25116" extrusionOk="0">
                    <a:moveTo>
                      <a:pt x="33566" y="0"/>
                    </a:moveTo>
                    <a:cubicBezTo>
                      <a:pt x="33522" y="0"/>
                      <a:pt x="33478" y="1"/>
                      <a:pt x="33433" y="3"/>
                    </a:cubicBezTo>
                    <a:lnTo>
                      <a:pt x="3537" y="979"/>
                    </a:lnTo>
                    <a:cubicBezTo>
                      <a:pt x="1548" y="1050"/>
                      <a:pt x="0" y="2693"/>
                      <a:pt x="60" y="4646"/>
                    </a:cubicBezTo>
                    <a:lnTo>
                      <a:pt x="620" y="21684"/>
                    </a:lnTo>
                    <a:cubicBezTo>
                      <a:pt x="689" y="23604"/>
                      <a:pt x="2273" y="25115"/>
                      <a:pt x="4190" y="25115"/>
                    </a:cubicBezTo>
                    <a:cubicBezTo>
                      <a:pt x="4234" y="25115"/>
                      <a:pt x="4278" y="25114"/>
                      <a:pt x="4322" y="25113"/>
                    </a:cubicBezTo>
                    <a:lnTo>
                      <a:pt x="34231" y="24136"/>
                    </a:lnTo>
                    <a:cubicBezTo>
                      <a:pt x="36207" y="24065"/>
                      <a:pt x="37767" y="22422"/>
                      <a:pt x="37696" y="20469"/>
                    </a:cubicBezTo>
                    <a:lnTo>
                      <a:pt x="37636" y="18541"/>
                    </a:lnTo>
                    <a:cubicBezTo>
                      <a:pt x="37600" y="17409"/>
                      <a:pt x="38493" y="16469"/>
                      <a:pt x="39636" y="16433"/>
                    </a:cubicBezTo>
                    <a:lnTo>
                      <a:pt x="42982" y="16314"/>
                    </a:lnTo>
                    <a:cubicBezTo>
                      <a:pt x="43004" y="16313"/>
                      <a:pt x="43026" y="16313"/>
                      <a:pt x="43048" y="16313"/>
                    </a:cubicBezTo>
                    <a:cubicBezTo>
                      <a:pt x="43772" y="16313"/>
                      <a:pt x="44422" y="16689"/>
                      <a:pt x="44792" y="17267"/>
                    </a:cubicBezTo>
                    <a:cubicBezTo>
                      <a:pt x="45460" y="18280"/>
                      <a:pt x="46628" y="18948"/>
                      <a:pt x="47943" y="18948"/>
                    </a:cubicBezTo>
                    <a:cubicBezTo>
                      <a:pt x="47988" y="18948"/>
                      <a:pt x="48033" y="18947"/>
                      <a:pt x="48078" y="18945"/>
                    </a:cubicBezTo>
                    <a:cubicBezTo>
                      <a:pt x="50162" y="18886"/>
                      <a:pt x="51793" y="17159"/>
                      <a:pt x="51721" y="15100"/>
                    </a:cubicBezTo>
                    <a:cubicBezTo>
                      <a:pt x="51663" y="13084"/>
                      <a:pt x="49985" y="11490"/>
                      <a:pt x="47961" y="11490"/>
                    </a:cubicBezTo>
                    <a:cubicBezTo>
                      <a:pt x="47916" y="11490"/>
                      <a:pt x="47872" y="11491"/>
                      <a:pt x="47828" y="11492"/>
                    </a:cubicBezTo>
                    <a:cubicBezTo>
                      <a:pt x="46459" y="11540"/>
                      <a:pt x="45292" y="12290"/>
                      <a:pt x="44661" y="13397"/>
                    </a:cubicBezTo>
                    <a:cubicBezTo>
                      <a:pt x="44327" y="14004"/>
                      <a:pt x="43673" y="14433"/>
                      <a:pt x="42911" y="14457"/>
                    </a:cubicBezTo>
                    <a:lnTo>
                      <a:pt x="39577" y="14564"/>
                    </a:lnTo>
                    <a:cubicBezTo>
                      <a:pt x="39554" y="14565"/>
                      <a:pt x="39532" y="14565"/>
                      <a:pt x="39510" y="14565"/>
                    </a:cubicBezTo>
                    <a:cubicBezTo>
                      <a:pt x="38397" y="14565"/>
                      <a:pt x="37480" y="13696"/>
                      <a:pt x="37434" y="12587"/>
                    </a:cubicBezTo>
                    <a:lnTo>
                      <a:pt x="37136" y="3432"/>
                    </a:lnTo>
                    <a:cubicBezTo>
                      <a:pt x="37078" y="1511"/>
                      <a:pt x="35484" y="0"/>
                      <a:pt x="3356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7" name="Google Shape;437;p20"/>
              <p:cNvSpPr/>
              <p:nvPr/>
            </p:nvSpPr>
            <p:spPr>
              <a:xfrm>
                <a:off x="933838" y="2025120"/>
                <a:ext cx="177598" cy="256034"/>
              </a:xfrm>
              <a:custGeom>
                <a:avLst/>
                <a:gdLst/>
                <a:ahLst/>
                <a:cxnLst/>
                <a:rect l="l" t="t" r="r" b="b"/>
                <a:pathLst>
                  <a:path w="4644" h="6013" extrusionOk="0">
                    <a:moveTo>
                      <a:pt x="3001" y="0"/>
                    </a:moveTo>
                    <a:cubicBezTo>
                      <a:pt x="2168" y="0"/>
                      <a:pt x="1417" y="346"/>
                      <a:pt x="882" y="881"/>
                    </a:cubicBezTo>
                    <a:cubicBezTo>
                      <a:pt x="334" y="1429"/>
                      <a:pt x="1" y="2179"/>
                      <a:pt x="1" y="3013"/>
                    </a:cubicBezTo>
                    <a:cubicBezTo>
                      <a:pt x="1" y="4668"/>
                      <a:pt x="1346" y="6013"/>
                      <a:pt x="3001" y="6013"/>
                    </a:cubicBezTo>
                    <a:lnTo>
                      <a:pt x="4644" y="6013"/>
                    </a:lnTo>
                    <a:lnTo>
                      <a:pt x="4644" y="0"/>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8" name="Google Shape;438;p20"/>
              <p:cNvSpPr/>
              <p:nvPr/>
            </p:nvSpPr>
            <p:spPr>
              <a:xfrm>
                <a:off x="1071816" y="1769540"/>
                <a:ext cx="1939277" cy="923442"/>
              </a:xfrm>
              <a:custGeom>
                <a:avLst/>
                <a:gdLst/>
                <a:ahLst/>
                <a:cxnLst/>
                <a:rect l="l" t="t" r="r" b="b"/>
                <a:pathLst>
                  <a:path w="50710" h="24147" extrusionOk="0">
                    <a:moveTo>
                      <a:pt x="3549" y="0"/>
                    </a:moveTo>
                    <a:cubicBezTo>
                      <a:pt x="1584" y="0"/>
                      <a:pt x="1" y="1596"/>
                      <a:pt x="1" y="3548"/>
                    </a:cubicBezTo>
                    <a:lnTo>
                      <a:pt x="1" y="20598"/>
                    </a:lnTo>
                    <a:cubicBezTo>
                      <a:pt x="1" y="22563"/>
                      <a:pt x="1584" y="24146"/>
                      <a:pt x="3549" y="24146"/>
                    </a:cubicBezTo>
                    <a:lnTo>
                      <a:pt x="33124" y="24146"/>
                    </a:lnTo>
                    <a:cubicBezTo>
                      <a:pt x="35088" y="24146"/>
                      <a:pt x="36684" y="22563"/>
                      <a:pt x="36684" y="20598"/>
                    </a:cubicBezTo>
                    <a:lnTo>
                      <a:pt x="36684" y="18669"/>
                    </a:lnTo>
                    <a:cubicBezTo>
                      <a:pt x="36684" y="17538"/>
                      <a:pt x="37600" y="16621"/>
                      <a:pt x="38720" y="16621"/>
                    </a:cubicBezTo>
                    <a:lnTo>
                      <a:pt x="42030" y="16621"/>
                    </a:lnTo>
                    <a:cubicBezTo>
                      <a:pt x="42780" y="16621"/>
                      <a:pt x="43435" y="17026"/>
                      <a:pt x="43792" y="17633"/>
                    </a:cubicBezTo>
                    <a:cubicBezTo>
                      <a:pt x="44447" y="18705"/>
                      <a:pt x="45625" y="19419"/>
                      <a:pt x="46983" y="19419"/>
                    </a:cubicBezTo>
                    <a:cubicBezTo>
                      <a:pt x="49042" y="19419"/>
                      <a:pt x="50709" y="17753"/>
                      <a:pt x="50709" y="15693"/>
                    </a:cubicBezTo>
                    <a:cubicBezTo>
                      <a:pt x="50709" y="13633"/>
                      <a:pt x="49042" y="11954"/>
                      <a:pt x="46983" y="11954"/>
                    </a:cubicBezTo>
                    <a:cubicBezTo>
                      <a:pt x="45625" y="11954"/>
                      <a:pt x="44447" y="12680"/>
                      <a:pt x="43792" y="13752"/>
                    </a:cubicBezTo>
                    <a:cubicBezTo>
                      <a:pt x="43435" y="14359"/>
                      <a:pt x="42780" y="14764"/>
                      <a:pt x="42030" y="14764"/>
                    </a:cubicBezTo>
                    <a:lnTo>
                      <a:pt x="38720" y="14764"/>
                    </a:lnTo>
                    <a:cubicBezTo>
                      <a:pt x="37600" y="14764"/>
                      <a:pt x="36684" y="13847"/>
                      <a:pt x="36684" y="12716"/>
                    </a:cubicBezTo>
                    <a:lnTo>
                      <a:pt x="36684" y="3548"/>
                    </a:lnTo>
                    <a:cubicBezTo>
                      <a:pt x="36684" y="1596"/>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9" name="Google Shape;439;p20"/>
              <p:cNvSpPr/>
              <p:nvPr/>
            </p:nvSpPr>
            <p:spPr>
              <a:xfrm>
                <a:off x="2752419" y="2253534"/>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0" name="Google Shape;440;p20"/>
              <p:cNvSpPr/>
              <p:nvPr/>
            </p:nvSpPr>
            <p:spPr>
              <a:xfrm>
                <a:off x="935214" y="1799534"/>
                <a:ext cx="1606414" cy="368572"/>
              </a:xfrm>
              <a:custGeom>
                <a:avLst/>
                <a:gdLst/>
                <a:ahLst/>
                <a:cxnLst/>
                <a:rect l="l" t="t" r="r" b="b"/>
                <a:pathLst>
                  <a:path w="42006" h="8656" extrusionOk="0">
                    <a:moveTo>
                      <a:pt x="3001" y="0"/>
                    </a:moveTo>
                    <a:cubicBezTo>
                      <a:pt x="2168" y="0"/>
                      <a:pt x="1417" y="333"/>
                      <a:pt x="882" y="881"/>
                    </a:cubicBezTo>
                    <a:cubicBezTo>
                      <a:pt x="334" y="1429"/>
                      <a:pt x="1" y="2179"/>
                      <a:pt x="1" y="3012"/>
                    </a:cubicBezTo>
                    <a:lnTo>
                      <a:pt x="1" y="8311"/>
                    </a:lnTo>
                    <a:lnTo>
                      <a:pt x="24" y="8656"/>
                    </a:lnTo>
                    <a:cubicBezTo>
                      <a:pt x="108" y="7977"/>
                      <a:pt x="417" y="7358"/>
                      <a:pt x="882" y="6894"/>
                    </a:cubicBezTo>
                    <a:cubicBezTo>
                      <a:pt x="1417" y="6346"/>
                      <a:pt x="2168" y="6013"/>
                      <a:pt x="3001" y="6013"/>
                    </a:cubicBezTo>
                    <a:lnTo>
                      <a:pt x="39006" y="6013"/>
                    </a:lnTo>
                    <a:cubicBezTo>
                      <a:pt x="40660" y="6013"/>
                      <a:pt x="42006" y="4667"/>
                      <a:pt x="42006" y="3012"/>
                    </a:cubicBezTo>
                    <a:cubicBezTo>
                      <a:pt x="42006" y="2881"/>
                      <a:pt x="42006" y="2774"/>
                      <a:pt x="41982" y="2655"/>
                    </a:cubicBezTo>
                    <a:cubicBezTo>
                      <a:pt x="41815" y="1155"/>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1" name="Google Shape;441;p20"/>
              <p:cNvSpPr/>
              <p:nvPr/>
            </p:nvSpPr>
            <p:spPr>
              <a:xfrm>
                <a:off x="935214" y="1769089"/>
                <a:ext cx="1606414" cy="384327"/>
              </a:xfrm>
              <a:custGeom>
                <a:avLst/>
                <a:gdLst/>
                <a:ahLst/>
                <a:cxnLst/>
                <a:rect l="l" t="t" r="r" b="b"/>
                <a:pathLst>
                  <a:path w="42006" h="9026" extrusionOk="0">
                    <a:moveTo>
                      <a:pt x="3001" y="1"/>
                    </a:moveTo>
                    <a:cubicBezTo>
                      <a:pt x="2168" y="1"/>
                      <a:pt x="1417" y="334"/>
                      <a:pt x="882" y="882"/>
                    </a:cubicBezTo>
                    <a:cubicBezTo>
                      <a:pt x="334" y="1429"/>
                      <a:pt x="1" y="2179"/>
                      <a:pt x="1" y="3013"/>
                    </a:cubicBezTo>
                    <a:lnTo>
                      <a:pt x="1" y="9026"/>
                    </a:lnTo>
                    <a:cubicBezTo>
                      <a:pt x="1" y="8192"/>
                      <a:pt x="334" y="7442"/>
                      <a:pt x="882" y="6894"/>
                    </a:cubicBezTo>
                    <a:cubicBezTo>
                      <a:pt x="1417" y="6359"/>
                      <a:pt x="2168" y="6013"/>
                      <a:pt x="3001" y="6013"/>
                    </a:cubicBezTo>
                    <a:lnTo>
                      <a:pt x="39006" y="6013"/>
                    </a:lnTo>
                    <a:cubicBezTo>
                      <a:pt x="40660" y="6013"/>
                      <a:pt x="42006" y="4668"/>
                      <a:pt x="42006" y="3013"/>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2" name="Google Shape;442;p20"/>
              <p:cNvSpPr txBox="1"/>
              <p:nvPr/>
            </p:nvSpPr>
            <p:spPr>
              <a:xfrm>
                <a:off x="1081172" y="209766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Début de la R&amp;D</a:t>
                </a:r>
              </a:p>
              <a:p>
                <a:pPr marL="171450" lvl="0" indent="-171450">
                  <a:buFont typeface="Wingdings" panose="05000000000000000000" pitchFamily="2" charset="2"/>
                  <a:buChar char="q"/>
                </a:pPr>
                <a:r>
                  <a:rPr lang="fr-FR" sz="1000" dirty="0"/>
                  <a:t>Maquette 2x2 </a:t>
                </a:r>
              </a:p>
            </p:txBody>
          </p:sp>
          <p:sp>
            <p:nvSpPr>
              <p:cNvPr id="443" name="Google Shape;443;p20"/>
              <p:cNvSpPr txBox="1"/>
              <p:nvPr/>
            </p:nvSpPr>
            <p:spPr>
              <a:xfrm>
                <a:off x="1071825" y="1769313"/>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mj-lt"/>
                    <a:ea typeface="Fira Sans Extra Condensed Medium"/>
                    <a:cs typeface="Fira Sans Extra Condensed Medium"/>
                    <a:sym typeface="Fira Sans Extra Condensed Medium"/>
                  </a:rPr>
                  <a:t>Juillet-Août 2025</a:t>
                </a:r>
                <a:endParaRPr dirty="0">
                  <a:solidFill>
                    <a:srgbClr val="FFFFFF"/>
                  </a:solidFill>
                  <a:latin typeface="+mj-lt"/>
                  <a:ea typeface="Fira Sans Extra Condensed Medium"/>
                  <a:cs typeface="Fira Sans Extra Condensed Medium"/>
                  <a:sym typeface="Fira Sans Extra Condensed Medium"/>
                </a:endParaRPr>
              </a:p>
            </p:txBody>
          </p:sp>
        </p:grpSp>
        <p:grpSp>
          <p:nvGrpSpPr>
            <p:cNvPr id="444" name="Google Shape;444;p20"/>
            <p:cNvGrpSpPr/>
            <p:nvPr/>
          </p:nvGrpSpPr>
          <p:grpSpPr>
            <a:xfrm>
              <a:off x="933838" y="3004176"/>
              <a:ext cx="2079971" cy="980591"/>
              <a:chOff x="933838" y="3004176"/>
              <a:chExt cx="2079971" cy="980591"/>
            </a:xfrm>
          </p:grpSpPr>
          <p:sp>
            <p:nvSpPr>
              <p:cNvPr id="445" name="Google Shape;445;p20"/>
              <p:cNvSpPr/>
              <p:nvPr/>
            </p:nvSpPr>
            <p:spPr>
              <a:xfrm>
                <a:off x="1033115" y="3023886"/>
                <a:ext cx="1980694" cy="960881"/>
              </a:xfrm>
              <a:custGeom>
                <a:avLst/>
                <a:gdLst/>
                <a:ahLst/>
                <a:cxnLst/>
                <a:rect l="l" t="t" r="r" b="b"/>
                <a:pathLst>
                  <a:path w="51793" h="25126" extrusionOk="0">
                    <a:moveTo>
                      <a:pt x="33544" y="0"/>
                    </a:moveTo>
                    <a:cubicBezTo>
                      <a:pt x="33507" y="0"/>
                      <a:pt x="33470" y="1"/>
                      <a:pt x="33433" y="2"/>
                    </a:cubicBezTo>
                    <a:lnTo>
                      <a:pt x="3537" y="990"/>
                    </a:lnTo>
                    <a:cubicBezTo>
                      <a:pt x="1548" y="1050"/>
                      <a:pt x="0" y="2693"/>
                      <a:pt x="60" y="4657"/>
                    </a:cubicBezTo>
                    <a:lnTo>
                      <a:pt x="620" y="21695"/>
                    </a:lnTo>
                    <a:cubicBezTo>
                      <a:pt x="690" y="23611"/>
                      <a:pt x="2284" y="25126"/>
                      <a:pt x="4211" y="25126"/>
                    </a:cubicBezTo>
                    <a:cubicBezTo>
                      <a:pt x="4248" y="25126"/>
                      <a:pt x="4285" y="25125"/>
                      <a:pt x="4322" y="25124"/>
                    </a:cubicBezTo>
                    <a:lnTo>
                      <a:pt x="34231" y="24136"/>
                    </a:lnTo>
                    <a:cubicBezTo>
                      <a:pt x="36207" y="24076"/>
                      <a:pt x="37767" y="22433"/>
                      <a:pt x="37696" y="20469"/>
                    </a:cubicBezTo>
                    <a:lnTo>
                      <a:pt x="37636" y="18540"/>
                    </a:lnTo>
                    <a:cubicBezTo>
                      <a:pt x="37600" y="17409"/>
                      <a:pt x="38493" y="16468"/>
                      <a:pt x="39636" y="16433"/>
                    </a:cubicBezTo>
                    <a:lnTo>
                      <a:pt x="42982" y="16325"/>
                    </a:lnTo>
                    <a:cubicBezTo>
                      <a:pt x="43004" y="16325"/>
                      <a:pt x="43026" y="16324"/>
                      <a:pt x="43049" y="16324"/>
                    </a:cubicBezTo>
                    <a:cubicBezTo>
                      <a:pt x="43772" y="16324"/>
                      <a:pt x="44422" y="16700"/>
                      <a:pt x="44792" y="17266"/>
                    </a:cubicBezTo>
                    <a:cubicBezTo>
                      <a:pt x="45460" y="18291"/>
                      <a:pt x="46628" y="18959"/>
                      <a:pt x="47943" y="18959"/>
                    </a:cubicBezTo>
                    <a:cubicBezTo>
                      <a:pt x="47988" y="18959"/>
                      <a:pt x="48033" y="18958"/>
                      <a:pt x="48078" y="18957"/>
                    </a:cubicBezTo>
                    <a:cubicBezTo>
                      <a:pt x="50162" y="18885"/>
                      <a:pt x="51793" y="17159"/>
                      <a:pt x="51721" y="15099"/>
                    </a:cubicBezTo>
                    <a:cubicBezTo>
                      <a:pt x="51663" y="13076"/>
                      <a:pt x="49974" y="11490"/>
                      <a:pt x="47940" y="11490"/>
                    </a:cubicBezTo>
                    <a:cubicBezTo>
                      <a:pt x="47903" y="11490"/>
                      <a:pt x="47865" y="11490"/>
                      <a:pt x="47828" y="11491"/>
                    </a:cubicBezTo>
                    <a:cubicBezTo>
                      <a:pt x="46459" y="11539"/>
                      <a:pt x="45292" y="12301"/>
                      <a:pt x="44661" y="13396"/>
                    </a:cubicBezTo>
                    <a:cubicBezTo>
                      <a:pt x="44327" y="14004"/>
                      <a:pt x="43673" y="14432"/>
                      <a:pt x="42911" y="14456"/>
                    </a:cubicBezTo>
                    <a:lnTo>
                      <a:pt x="39577" y="14575"/>
                    </a:lnTo>
                    <a:cubicBezTo>
                      <a:pt x="39555" y="14576"/>
                      <a:pt x="39533" y="14576"/>
                      <a:pt x="39511" y="14576"/>
                    </a:cubicBezTo>
                    <a:cubicBezTo>
                      <a:pt x="38397" y="14576"/>
                      <a:pt x="37480" y="13696"/>
                      <a:pt x="37434" y="12599"/>
                    </a:cubicBezTo>
                    <a:lnTo>
                      <a:pt x="37136" y="3431"/>
                    </a:lnTo>
                    <a:cubicBezTo>
                      <a:pt x="37078" y="1515"/>
                      <a:pt x="35472" y="0"/>
                      <a:pt x="33544"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6" name="Google Shape;446;p20"/>
              <p:cNvSpPr/>
              <p:nvPr/>
            </p:nvSpPr>
            <p:spPr>
              <a:xfrm>
                <a:off x="933838" y="3261739"/>
                <a:ext cx="177598" cy="256061"/>
              </a:xfrm>
              <a:custGeom>
                <a:avLst/>
                <a:gdLst/>
                <a:ahLst/>
                <a:cxnLst/>
                <a:rect l="l" t="t" r="r" b="b"/>
                <a:pathLst>
                  <a:path w="4644" h="6014" extrusionOk="0">
                    <a:moveTo>
                      <a:pt x="3001" y="1"/>
                    </a:moveTo>
                    <a:cubicBezTo>
                      <a:pt x="2168" y="1"/>
                      <a:pt x="1417" y="334"/>
                      <a:pt x="882" y="882"/>
                    </a:cubicBezTo>
                    <a:cubicBezTo>
                      <a:pt x="334" y="1417"/>
                      <a:pt x="1" y="2179"/>
                      <a:pt x="1" y="3001"/>
                    </a:cubicBezTo>
                    <a:cubicBezTo>
                      <a:pt x="1" y="4668"/>
                      <a:pt x="1346" y="6013"/>
                      <a:pt x="3001" y="6013"/>
                    </a:cubicBezTo>
                    <a:lnTo>
                      <a:pt x="4644" y="6013"/>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7" name="Google Shape;447;p20"/>
              <p:cNvSpPr/>
              <p:nvPr/>
            </p:nvSpPr>
            <p:spPr>
              <a:xfrm>
                <a:off x="1071816" y="3005721"/>
                <a:ext cx="1939277" cy="923901"/>
              </a:xfrm>
              <a:custGeom>
                <a:avLst/>
                <a:gdLst/>
                <a:ahLst/>
                <a:cxnLst/>
                <a:rect l="l" t="t" r="r" b="b"/>
                <a:pathLst>
                  <a:path w="50710" h="24159" extrusionOk="0">
                    <a:moveTo>
                      <a:pt x="3549" y="1"/>
                    </a:moveTo>
                    <a:cubicBezTo>
                      <a:pt x="1584" y="1"/>
                      <a:pt x="1" y="1596"/>
                      <a:pt x="1" y="3561"/>
                    </a:cubicBezTo>
                    <a:lnTo>
                      <a:pt x="1" y="20610"/>
                    </a:lnTo>
                    <a:cubicBezTo>
                      <a:pt x="1" y="22563"/>
                      <a:pt x="1584" y="24158"/>
                      <a:pt x="3549" y="24158"/>
                    </a:cubicBezTo>
                    <a:lnTo>
                      <a:pt x="33124" y="24158"/>
                    </a:lnTo>
                    <a:cubicBezTo>
                      <a:pt x="35088" y="24158"/>
                      <a:pt x="36684" y="22563"/>
                      <a:pt x="36684" y="20610"/>
                    </a:cubicBezTo>
                    <a:lnTo>
                      <a:pt x="36684" y="18670"/>
                    </a:lnTo>
                    <a:cubicBezTo>
                      <a:pt x="36684" y="17550"/>
                      <a:pt x="37600" y="16634"/>
                      <a:pt x="38720" y="16634"/>
                    </a:cubicBezTo>
                    <a:lnTo>
                      <a:pt x="42030" y="16634"/>
                    </a:lnTo>
                    <a:cubicBezTo>
                      <a:pt x="42780" y="16634"/>
                      <a:pt x="43435" y="17039"/>
                      <a:pt x="43792" y="17634"/>
                    </a:cubicBezTo>
                    <a:cubicBezTo>
                      <a:pt x="44447" y="18705"/>
                      <a:pt x="45625" y="19432"/>
                      <a:pt x="46983" y="19432"/>
                    </a:cubicBezTo>
                    <a:cubicBezTo>
                      <a:pt x="49042" y="19432"/>
                      <a:pt x="50709" y="17765"/>
                      <a:pt x="50709" y="15693"/>
                    </a:cubicBezTo>
                    <a:cubicBezTo>
                      <a:pt x="50709" y="13633"/>
                      <a:pt x="49042" y="11966"/>
                      <a:pt x="46983" y="11966"/>
                    </a:cubicBezTo>
                    <a:cubicBezTo>
                      <a:pt x="45625" y="11966"/>
                      <a:pt x="44447" y="12693"/>
                      <a:pt x="43792" y="13764"/>
                    </a:cubicBezTo>
                    <a:cubicBezTo>
                      <a:pt x="43435" y="14360"/>
                      <a:pt x="42780" y="14764"/>
                      <a:pt x="42030" y="14764"/>
                    </a:cubicBezTo>
                    <a:lnTo>
                      <a:pt x="38720" y="14764"/>
                    </a:lnTo>
                    <a:cubicBezTo>
                      <a:pt x="37600" y="14764"/>
                      <a:pt x="36684" y="13848"/>
                      <a:pt x="36684" y="12728"/>
                    </a:cubicBezTo>
                    <a:lnTo>
                      <a:pt x="36684" y="3561"/>
                    </a:lnTo>
                    <a:cubicBezTo>
                      <a:pt x="36684" y="1596"/>
                      <a:pt x="35088" y="1"/>
                      <a:pt x="33124"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8" name="Google Shape;448;p20"/>
              <p:cNvSpPr/>
              <p:nvPr/>
            </p:nvSpPr>
            <p:spPr>
              <a:xfrm>
                <a:off x="2752419" y="3489753"/>
                <a:ext cx="232247" cy="232706"/>
              </a:xfrm>
              <a:custGeom>
                <a:avLst/>
                <a:gdLst/>
                <a:ahLst/>
                <a:cxnLst/>
                <a:rect l="l" t="t" r="r" b="b"/>
                <a:pathLst>
                  <a:path w="6073" h="6085" extrusionOk="0">
                    <a:moveTo>
                      <a:pt x="3037" y="0"/>
                    </a:moveTo>
                    <a:cubicBezTo>
                      <a:pt x="1358" y="0"/>
                      <a:pt x="0" y="1369"/>
                      <a:pt x="0" y="3036"/>
                    </a:cubicBezTo>
                    <a:cubicBezTo>
                      <a:pt x="0" y="4715"/>
                      <a:pt x="1358" y="6084"/>
                      <a:pt x="3037" y="6084"/>
                    </a:cubicBezTo>
                    <a:cubicBezTo>
                      <a:pt x="4715" y="6084"/>
                      <a:pt x="6073" y="4715"/>
                      <a:pt x="6073" y="3036"/>
                    </a:cubicBezTo>
                    <a:cubicBezTo>
                      <a:pt x="6073" y="1369"/>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9" name="Google Shape;449;p20"/>
              <p:cNvSpPr/>
              <p:nvPr/>
            </p:nvSpPr>
            <p:spPr>
              <a:xfrm>
                <a:off x="935214" y="3035660"/>
                <a:ext cx="1606414" cy="369104"/>
              </a:xfrm>
              <a:custGeom>
                <a:avLst/>
                <a:gdLst/>
                <a:ahLst/>
                <a:cxnLst/>
                <a:rect l="l" t="t" r="r" b="b"/>
                <a:pathLst>
                  <a:path w="42006" h="8669" extrusionOk="0">
                    <a:moveTo>
                      <a:pt x="3001" y="0"/>
                    </a:moveTo>
                    <a:cubicBezTo>
                      <a:pt x="2168" y="0"/>
                      <a:pt x="1417" y="346"/>
                      <a:pt x="882" y="881"/>
                    </a:cubicBezTo>
                    <a:cubicBezTo>
                      <a:pt x="334" y="1429"/>
                      <a:pt x="1" y="2179"/>
                      <a:pt x="1" y="3013"/>
                    </a:cubicBezTo>
                    <a:lnTo>
                      <a:pt x="1" y="8311"/>
                    </a:lnTo>
                    <a:lnTo>
                      <a:pt x="24" y="8668"/>
                    </a:lnTo>
                    <a:cubicBezTo>
                      <a:pt x="108" y="7978"/>
                      <a:pt x="417" y="7370"/>
                      <a:pt x="882" y="6894"/>
                    </a:cubicBezTo>
                    <a:cubicBezTo>
                      <a:pt x="1417" y="6358"/>
                      <a:pt x="2168" y="6013"/>
                      <a:pt x="3001" y="6013"/>
                    </a:cubicBezTo>
                    <a:lnTo>
                      <a:pt x="39006" y="6013"/>
                    </a:lnTo>
                    <a:cubicBezTo>
                      <a:pt x="40660" y="6013"/>
                      <a:pt x="42006" y="4668"/>
                      <a:pt x="42006" y="3013"/>
                    </a:cubicBezTo>
                    <a:cubicBezTo>
                      <a:pt x="42006" y="2894"/>
                      <a:pt x="42006" y="2775"/>
                      <a:pt x="41982" y="2655"/>
                    </a:cubicBezTo>
                    <a:cubicBezTo>
                      <a:pt x="41815" y="1167"/>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50" name="Google Shape;450;p20"/>
              <p:cNvSpPr/>
              <p:nvPr/>
            </p:nvSpPr>
            <p:spPr>
              <a:xfrm>
                <a:off x="935214" y="3005729"/>
                <a:ext cx="1606414" cy="383794"/>
              </a:xfrm>
              <a:custGeom>
                <a:avLst/>
                <a:gdLst/>
                <a:ahLst/>
                <a:cxnLst/>
                <a:rect l="l" t="t" r="r" b="b"/>
                <a:pathLst>
                  <a:path w="42006" h="9014" extrusionOk="0">
                    <a:moveTo>
                      <a:pt x="3001" y="1"/>
                    </a:moveTo>
                    <a:cubicBezTo>
                      <a:pt x="2168" y="1"/>
                      <a:pt x="1417" y="334"/>
                      <a:pt x="882" y="882"/>
                    </a:cubicBezTo>
                    <a:cubicBezTo>
                      <a:pt x="334" y="1418"/>
                      <a:pt x="1" y="2168"/>
                      <a:pt x="1" y="3001"/>
                    </a:cubicBezTo>
                    <a:lnTo>
                      <a:pt x="1" y="9014"/>
                    </a:lnTo>
                    <a:cubicBezTo>
                      <a:pt x="1" y="8192"/>
                      <a:pt x="334" y="7430"/>
                      <a:pt x="882" y="6895"/>
                    </a:cubicBezTo>
                    <a:cubicBezTo>
                      <a:pt x="1417" y="6347"/>
                      <a:pt x="2168" y="6014"/>
                      <a:pt x="3001" y="6014"/>
                    </a:cubicBezTo>
                    <a:lnTo>
                      <a:pt x="39006" y="6014"/>
                    </a:lnTo>
                    <a:cubicBezTo>
                      <a:pt x="40660" y="6014"/>
                      <a:pt x="42006" y="4668"/>
                      <a:pt x="42006" y="3001"/>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51" name="Google Shape;451;p20"/>
              <p:cNvSpPr txBox="1"/>
              <p:nvPr/>
            </p:nvSpPr>
            <p:spPr>
              <a:xfrm>
                <a:off x="1081172" y="333811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Maquette finale 8x8</a:t>
                </a:r>
              </a:p>
              <a:p>
                <a:pPr marL="171450" lvl="0" indent="-171450">
                  <a:buFont typeface="Wingdings" panose="05000000000000000000" pitchFamily="2" charset="2"/>
                  <a:buChar char="q"/>
                </a:pPr>
                <a:r>
                  <a:rPr lang="fr-FR" sz="900" dirty="0"/>
                  <a:t>Test et Rectification</a:t>
                </a:r>
              </a:p>
              <a:p>
                <a:pPr marL="171450" lvl="0" indent="-171450">
                  <a:buFont typeface="Wingdings" panose="05000000000000000000" pitchFamily="2" charset="2"/>
                  <a:buChar char="q"/>
                </a:pPr>
                <a:r>
                  <a:rPr lang="fr-FR" sz="900" dirty="0"/>
                  <a:t>Fin de la R&amp;D</a:t>
                </a:r>
              </a:p>
            </p:txBody>
          </p:sp>
          <p:sp>
            <p:nvSpPr>
              <p:cNvPr id="452" name="Google Shape;452;p20"/>
              <p:cNvSpPr txBox="1"/>
              <p:nvPr/>
            </p:nvSpPr>
            <p:spPr>
              <a:xfrm>
                <a:off x="1056441" y="3004176"/>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err="1">
                    <a:solidFill>
                      <a:srgbClr val="FFFFFF"/>
                    </a:solidFill>
                    <a:latin typeface="+mj-lt"/>
                    <a:ea typeface="Fira Sans Extra Condensed Medium"/>
                    <a:cs typeface="Fira Sans Extra Condensed Medium"/>
                    <a:sym typeface="Fira Sans Extra Condensed Medium"/>
                  </a:rPr>
                  <a:t>Nov</a:t>
                </a:r>
                <a:r>
                  <a:rPr lang="fr-FR" sz="1600" dirty="0">
                    <a:solidFill>
                      <a:srgbClr val="FFFFFF"/>
                    </a:solidFill>
                    <a:latin typeface="+mj-lt"/>
                    <a:ea typeface="Fira Sans Extra Condensed Medium"/>
                    <a:cs typeface="Fira Sans Extra Condensed Medium"/>
                    <a:sym typeface="Fira Sans Extra Condensed Medium"/>
                  </a:rPr>
                  <a:t>-Déc 2025</a:t>
                </a:r>
                <a:endParaRPr sz="1600" dirty="0">
                  <a:solidFill>
                    <a:srgbClr val="FFFFFF"/>
                  </a:solidFill>
                  <a:latin typeface="+mj-lt"/>
                  <a:ea typeface="Fira Sans Extra Condensed Medium"/>
                  <a:cs typeface="Fira Sans Extra Condensed Medium"/>
                  <a:sym typeface="Fira Sans Extra Condensed Medium"/>
                </a:endParaRPr>
              </a:p>
            </p:txBody>
          </p:sp>
        </p:grpSp>
      </p:grpSp>
      <p:sp>
        <p:nvSpPr>
          <p:cNvPr id="6" name="Google Shape;709;p32">
            <a:extLst>
              <a:ext uri="{FF2B5EF4-FFF2-40B4-BE49-F238E27FC236}">
                <a16:creationId xmlns:a16="http://schemas.microsoft.com/office/drawing/2014/main" id="{DF7E9311-01F9-933F-023E-99C621D33755}"/>
              </a:ext>
            </a:extLst>
          </p:cNvPr>
          <p:cNvSpPr txBox="1">
            <a:spLocks/>
          </p:cNvSpPr>
          <p:nvPr/>
        </p:nvSpPr>
        <p:spPr>
          <a:xfrm>
            <a:off x="507451" y="305320"/>
            <a:ext cx="36683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
        <p:nvSpPr>
          <p:cNvPr id="7" name="Google Shape;708;p32">
            <a:extLst>
              <a:ext uri="{FF2B5EF4-FFF2-40B4-BE49-F238E27FC236}">
                <a16:creationId xmlns:a16="http://schemas.microsoft.com/office/drawing/2014/main" id="{8C7B5E58-1812-F359-F600-14E27CC37664}"/>
              </a:ext>
            </a:extLst>
          </p:cNvPr>
          <p:cNvSpPr txBox="1">
            <a:spLocks/>
          </p:cNvSpPr>
          <p:nvPr/>
        </p:nvSpPr>
        <p:spPr>
          <a:xfrm>
            <a:off x="1741355" y="305320"/>
            <a:ext cx="2546562"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Prévisions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3" name="Google Shape;708;p32">
            <a:extLst>
              <a:ext uri="{FF2B5EF4-FFF2-40B4-BE49-F238E27FC236}">
                <a16:creationId xmlns:a16="http://schemas.microsoft.com/office/drawing/2014/main" id="{D10E7FED-780E-FEC6-16A2-19E18C3C09E4}"/>
              </a:ext>
            </a:extLst>
          </p:cNvPr>
          <p:cNvSpPr txBox="1">
            <a:spLocks/>
          </p:cNvSpPr>
          <p:nvPr/>
        </p:nvSpPr>
        <p:spPr>
          <a:xfrm>
            <a:off x="4785382" y="2654851"/>
            <a:ext cx="2624431" cy="6971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Besoins</a:t>
            </a:r>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548898"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pic>
        <p:nvPicPr>
          <p:cNvPr id="12" name="Image 11" descr="Une image contenant noir, obscurité&#10;&#10;Le contenu généré par l’IA peut être incorrect.">
            <a:extLst>
              <a:ext uri="{FF2B5EF4-FFF2-40B4-BE49-F238E27FC236}">
                <a16:creationId xmlns:a16="http://schemas.microsoft.com/office/drawing/2014/main" id="{94B11CAA-2E4C-CD03-FA21-F7B54DB749EE}"/>
              </a:ext>
            </a:extLst>
          </p:cNvPr>
          <p:cNvPicPr>
            <a:picLocks noChangeAspect="1"/>
          </p:cNvPicPr>
          <p:nvPr/>
        </p:nvPicPr>
        <p:blipFill>
          <a:blip r:embed="rId3"/>
          <a:stretch>
            <a:fillRect/>
          </a:stretch>
        </p:blipFill>
        <p:spPr>
          <a:xfrm>
            <a:off x="1536499" y="2120321"/>
            <a:ext cx="1940784" cy="2232660"/>
          </a:xfrm>
          <a:prstGeom prst="rect">
            <a:avLst/>
          </a:prstGeom>
        </p:spPr>
      </p:pic>
      <p:pic>
        <p:nvPicPr>
          <p:cNvPr id="13" name="Image 12" descr="Une image contenant noir, obscurité&#10;&#10;Le contenu généré par l’IA peut être incorrect.">
            <a:extLst>
              <a:ext uri="{FF2B5EF4-FFF2-40B4-BE49-F238E27FC236}">
                <a16:creationId xmlns:a16="http://schemas.microsoft.com/office/drawing/2014/main" id="{BFA29DD4-699A-C944-8492-F6A6D5687814}"/>
              </a:ext>
            </a:extLst>
          </p:cNvPr>
          <p:cNvPicPr>
            <a:picLocks noChangeAspect="1"/>
          </p:cNvPicPr>
          <p:nvPr/>
        </p:nvPicPr>
        <p:blipFill>
          <a:blip r:embed="rId4">
            <a:alphaModFix/>
          </a:blip>
          <a:stretch>
            <a:fillRect/>
          </a:stretch>
        </p:blipFill>
        <p:spPr>
          <a:xfrm>
            <a:off x="2043230" y="790520"/>
            <a:ext cx="927322" cy="927322"/>
          </a:xfrm>
          <a:prstGeom prst="rect">
            <a:avLst/>
          </a:prstGeom>
        </p:spPr>
      </p:pic>
      <p:grpSp>
        <p:nvGrpSpPr>
          <p:cNvPr id="24" name="Groupe 23">
            <a:extLst>
              <a:ext uri="{FF2B5EF4-FFF2-40B4-BE49-F238E27FC236}">
                <a16:creationId xmlns:a16="http://schemas.microsoft.com/office/drawing/2014/main" id="{4F12E32C-F549-B2D4-BCA4-BD656146C4B1}"/>
              </a:ext>
            </a:extLst>
          </p:cNvPr>
          <p:cNvGrpSpPr/>
          <p:nvPr/>
        </p:nvGrpSpPr>
        <p:grpSpPr>
          <a:xfrm>
            <a:off x="3414306" y="1717842"/>
            <a:ext cx="867410" cy="866140"/>
            <a:chOff x="4924870" y="3460389"/>
            <a:chExt cx="867410" cy="866140"/>
          </a:xfrm>
        </p:grpSpPr>
        <p:pic>
          <p:nvPicPr>
            <p:cNvPr id="21" name="Image 20" descr="Une image contenant noir, obscurité&#10;&#10;Le contenu généré par l’IA peut être incorrect.">
              <a:extLst>
                <a:ext uri="{FF2B5EF4-FFF2-40B4-BE49-F238E27FC236}">
                  <a16:creationId xmlns:a16="http://schemas.microsoft.com/office/drawing/2014/main" id="{6418B349-CB30-D36D-CF81-CD0B02B2A970}"/>
                </a:ext>
              </a:extLst>
            </p:cNvPr>
            <p:cNvPicPr>
              <a:picLocks noChangeAspect="1"/>
            </p:cNvPicPr>
            <p:nvPr/>
          </p:nvPicPr>
          <p:blipFill>
            <a:blip r:embed="rId5"/>
            <a:stretch>
              <a:fillRect/>
            </a:stretch>
          </p:blipFill>
          <p:spPr>
            <a:xfrm>
              <a:off x="5099521" y="3630919"/>
              <a:ext cx="525080" cy="525080"/>
            </a:xfrm>
            <a:prstGeom prst="rect">
              <a:avLst/>
            </a:prstGeom>
          </p:spPr>
        </p:pic>
        <p:grpSp>
          <p:nvGrpSpPr>
            <p:cNvPr id="17" name="Groupe 16">
              <a:extLst>
                <a:ext uri="{FF2B5EF4-FFF2-40B4-BE49-F238E27FC236}">
                  <a16:creationId xmlns:a16="http://schemas.microsoft.com/office/drawing/2014/main" id="{41D65936-121E-A744-6692-CE101A4B97AA}"/>
                </a:ext>
              </a:extLst>
            </p:cNvPr>
            <p:cNvGrpSpPr/>
            <p:nvPr/>
          </p:nvGrpSpPr>
          <p:grpSpPr>
            <a:xfrm>
              <a:off x="4924870" y="3460389"/>
              <a:ext cx="867410" cy="866140"/>
              <a:chOff x="4193540" y="3487420"/>
              <a:chExt cx="867410" cy="866140"/>
            </a:xfrm>
          </p:grpSpPr>
          <p:sp>
            <p:nvSpPr>
              <p:cNvPr id="15" name="Ellipse 14">
                <a:extLst>
                  <a:ext uri="{FF2B5EF4-FFF2-40B4-BE49-F238E27FC236}">
                    <a16:creationId xmlns:a16="http://schemas.microsoft.com/office/drawing/2014/main" id="{E11B50D6-6DFE-F99D-1B36-CD8DDFC1145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extLst>
                  <a:ext uri="{FF2B5EF4-FFF2-40B4-BE49-F238E27FC236}">
                    <a16:creationId xmlns:a16="http://schemas.microsoft.com/office/drawing/2014/main" id="{4B6CE9B2-BA5A-AB71-DCE3-567B4A4009B8}"/>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5" name="Groupe 24">
            <a:extLst>
              <a:ext uri="{FF2B5EF4-FFF2-40B4-BE49-F238E27FC236}">
                <a16:creationId xmlns:a16="http://schemas.microsoft.com/office/drawing/2014/main" id="{4323340C-4CB8-DDA6-AEAC-534090288B96}"/>
              </a:ext>
            </a:extLst>
          </p:cNvPr>
          <p:cNvGrpSpPr/>
          <p:nvPr/>
        </p:nvGrpSpPr>
        <p:grpSpPr>
          <a:xfrm>
            <a:off x="732066" y="1717842"/>
            <a:ext cx="867410" cy="866140"/>
            <a:chOff x="6352080" y="3518200"/>
            <a:chExt cx="867410" cy="866140"/>
          </a:xfrm>
        </p:grpSpPr>
        <p:pic>
          <p:nvPicPr>
            <p:cNvPr id="19" name="Image 18" descr="Une image contenant noir, obscurité&#10;&#10;Le contenu généré par l’IA peut être incorrect.">
              <a:extLst>
                <a:ext uri="{FF2B5EF4-FFF2-40B4-BE49-F238E27FC236}">
                  <a16:creationId xmlns:a16="http://schemas.microsoft.com/office/drawing/2014/main" id="{A412C5D2-F8F8-9604-D952-1AA46D02800D}"/>
                </a:ext>
              </a:extLst>
            </p:cNvPr>
            <p:cNvPicPr>
              <a:picLocks noChangeAspect="1"/>
            </p:cNvPicPr>
            <p:nvPr/>
          </p:nvPicPr>
          <p:blipFill>
            <a:blip r:embed="rId6"/>
            <a:stretch>
              <a:fillRect/>
            </a:stretch>
          </p:blipFill>
          <p:spPr>
            <a:xfrm>
              <a:off x="6567223" y="3732708"/>
              <a:ext cx="437124" cy="437124"/>
            </a:xfrm>
            <a:prstGeom prst="rect">
              <a:avLst/>
            </a:prstGeom>
          </p:spPr>
        </p:pic>
        <p:grpSp>
          <p:nvGrpSpPr>
            <p:cNvPr id="20" name="Groupe 19">
              <a:extLst>
                <a:ext uri="{FF2B5EF4-FFF2-40B4-BE49-F238E27FC236}">
                  <a16:creationId xmlns:a16="http://schemas.microsoft.com/office/drawing/2014/main" id="{7D2CA6E5-AD06-AB03-E380-90EA015C1AA4}"/>
                </a:ext>
              </a:extLst>
            </p:cNvPr>
            <p:cNvGrpSpPr/>
            <p:nvPr/>
          </p:nvGrpSpPr>
          <p:grpSpPr>
            <a:xfrm>
              <a:off x="6352080" y="3518200"/>
              <a:ext cx="867410" cy="866140"/>
              <a:chOff x="4193540" y="3487420"/>
              <a:chExt cx="867410" cy="866140"/>
            </a:xfrm>
          </p:grpSpPr>
          <p:sp>
            <p:nvSpPr>
              <p:cNvPr id="22" name="Ellipse 21">
                <a:extLst>
                  <a:ext uri="{FF2B5EF4-FFF2-40B4-BE49-F238E27FC236}">
                    <a16:creationId xmlns:a16="http://schemas.microsoft.com/office/drawing/2014/main" id="{D448D0C8-B656-615F-CF5B-738D7E2D086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extLst>
                  <a:ext uri="{FF2B5EF4-FFF2-40B4-BE49-F238E27FC236}">
                    <a16:creationId xmlns:a16="http://schemas.microsoft.com/office/drawing/2014/main" id="{1B5DBD6D-9827-A52F-07C7-88F966CC2CC1}"/>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672C6A05-21B2-D37D-7D89-3536E95F34A8}"/>
            </a:ext>
          </a:extLst>
        </p:cNvPr>
        <p:cNvGrpSpPr/>
        <p:nvPr/>
      </p:nvGrpSpPr>
      <p:grpSpPr>
        <a:xfrm>
          <a:off x="0" y="0"/>
          <a:ext cx="0" cy="0"/>
          <a:chOff x="0" y="0"/>
          <a:chExt cx="0" cy="0"/>
        </a:xfrm>
      </p:grpSpPr>
      <p:sp>
        <p:nvSpPr>
          <p:cNvPr id="15" name="Sous-titre 14">
            <a:extLst>
              <a:ext uri="{FF2B5EF4-FFF2-40B4-BE49-F238E27FC236}">
                <a16:creationId xmlns:a16="http://schemas.microsoft.com/office/drawing/2014/main" id="{A75DAE97-7156-15AF-7738-D5A42E2BBAE0}"/>
              </a:ext>
            </a:extLst>
          </p:cNvPr>
          <p:cNvSpPr>
            <a:spLocks noGrp="1"/>
          </p:cNvSpPr>
          <p:nvPr>
            <p:ph type="subTitle" idx="4"/>
          </p:nvPr>
        </p:nvSpPr>
        <p:spPr>
          <a:xfrm>
            <a:off x="720000" y="2911652"/>
            <a:ext cx="2879700" cy="452100"/>
          </a:xfrm>
        </p:spPr>
        <p:txBody>
          <a:bodyPr/>
          <a:lstStyle/>
          <a:p>
            <a:r>
              <a:rPr lang="fr-FR" dirty="0"/>
              <a:t>Matériel</a:t>
            </a:r>
          </a:p>
        </p:txBody>
      </p:sp>
      <p:sp>
        <p:nvSpPr>
          <p:cNvPr id="16" name="Sous-titre 15">
            <a:extLst>
              <a:ext uri="{FF2B5EF4-FFF2-40B4-BE49-F238E27FC236}">
                <a16:creationId xmlns:a16="http://schemas.microsoft.com/office/drawing/2014/main" id="{A2D368D3-F6D8-4F11-A9F0-ABA432E1B65D}"/>
              </a:ext>
            </a:extLst>
          </p:cNvPr>
          <p:cNvSpPr>
            <a:spLocks noGrp="1"/>
          </p:cNvSpPr>
          <p:nvPr>
            <p:ph type="subTitle" idx="5"/>
          </p:nvPr>
        </p:nvSpPr>
        <p:spPr>
          <a:xfrm>
            <a:off x="3840480" y="1265569"/>
            <a:ext cx="1463040" cy="452100"/>
          </a:xfrm>
        </p:spPr>
        <p:txBody>
          <a:bodyPr anchor="ctr"/>
          <a:lstStyle/>
          <a:p>
            <a:pPr algn="l"/>
            <a:r>
              <a:rPr lang="fr-FR" dirty="0"/>
              <a:t>Financier</a:t>
            </a:r>
          </a:p>
        </p:txBody>
      </p:sp>
      <p:sp>
        <p:nvSpPr>
          <p:cNvPr id="17" name="Sous-titre 16">
            <a:extLst>
              <a:ext uri="{FF2B5EF4-FFF2-40B4-BE49-F238E27FC236}">
                <a16:creationId xmlns:a16="http://schemas.microsoft.com/office/drawing/2014/main" id="{39AC1762-481D-EDFE-F0B5-0F5AA938D01B}"/>
              </a:ext>
            </a:extLst>
          </p:cNvPr>
          <p:cNvSpPr>
            <a:spLocks noGrp="1"/>
          </p:cNvSpPr>
          <p:nvPr>
            <p:ph type="subTitle" idx="6"/>
          </p:nvPr>
        </p:nvSpPr>
        <p:spPr/>
        <p:txBody>
          <a:bodyPr anchor="ctr"/>
          <a:lstStyle/>
          <a:p>
            <a:r>
              <a:rPr lang="fr-FR" dirty="0"/>
              <a:t>Intellectuel</a:t>
            </a:r>
          </a:p>
        </p:txBody>
      </p:sp>
      <p:pic>
        <p:nvPicPr>
          <p:cNvPr id="22" name="Image 21" descr="Une image contenant noir, obscurité&#10;&#10;Le contenu généré par l’IA peut être incorrect.">
            <a:extLst>
              <a:ext uri="{FF2B5EF4-FFF2-40B4-BE49-F238E27FC236}">
                <a16:creationId xmlns:a16="http://schemas.microsoft.com/office/drawing/2014/main" id="{BC5F3587-CBEC-4C43-B343-0CE71819D6AA}"/>
              </a:ext>
            </a:extLst>
          </p:cNvPr>
          <p:cNvPicPr>
            <a:picLocks noChangeAspect="1"/>
          </p:cNvPicPr>
          <p:nvPr/>
        </p:nvPicPr>
        <p:blipFill>
          <a:blip r:embed="rId3">
            <a:alphaModFix/>
          </a:blip>
          <a:stretch>
            <a:fillRect/>
          </a:stretch>
        </p:blipFill>
        <p:spPr>
          <a:xfrm>
            <a:off x="3976572" y="1717669"/>
            <a:ext cx="1190856" cy="1190856"/>
          </a:xfrm>
          <a:prstGeom prst="rect">
            <a:avLst/>
          </a:prstGeom>
        </p:spPr>
      </p:pic>
      <p:grpSp>
        <p:nvGrpSpPr>
          <p:cNvPr id="23" name="Groupe 22">
            <a:extLst>
              <a:ext uri="{FF2B5EF4-FFF2-40B4-BE49-F238E27FC236}">
                <a16:creationId xmlns:a16="http://schemas.microsoft.com/office/drawing/2014/main" id="{E1CA109E-5EA6-D632-B193-5F7805C0EEEE}"/>
              </a:ext>
            </a:extLst>
          </p:cNvPr>
          <p:cNvGrpSpPr/>
          <p:nvPr/>
        </p:nvGrpSpPr>
        <p:grpSpPr>
          <a:xfrm>
            <a:off x="6427191" y="3415716"/>
            <a:ext cx="1113920" cy="1112290"/>
            <a:chOff x="4924870" y="3460389"/>
            <a:chExt cx="867410" cy="866140"/>
          </a:xfrm>
        </p:grpSpPr>
        <p:pic>
          <p:nvPicPr>
            <p:cNvPr id="24" name="Image 23" descr="Une image contenant noir, obscurité&#10;&#10;Le contenu généré par l’IA peut être incorrect.">
              <a:extLst>
                <a:ext uri="{FF2B5EF4-FFF2-40B4-BE49-F238E27FC236}">
                  <a16:creationId xmlns:a16="http://schemas.microsoft.com/office/drawing/2014/main" id="{02983135-8646-BDE9-5621-A678BE0E570D}"/>
                </a:ext>
              </a:extLst>
            </p:cNvPr>
            <p:cNvPicPr>
              <a:picLocks noChangeAspect="1"/>
            </p:cNvPicPr>
            <p:nvPr/>
          </p:nvPicPr>
          <p:blipFill>
            <a:blip r:embed="rId4"/>
            <a:stretch>
              <a:fillRect/>
            </a:stretch>
          </p:blipFill>
          <p:spPr>
            <a:xfrm>
              <a:off x="5099521" y="3630919"/>
              <a:ext cx="525080" cy="525080"/>
            </a:xfrm>
            <a:prstGeom prst="rect">
              <a:avLst/>
            </a:prstGeom>
          </p:spPr>
        </p:pic>
        <p:grpSp>
          <p:nvGrpSpPr>
            <p:cNvPr id="25" name="Groupe 24">
              <a:extLst>
                <a:ext uri="{FF2B5EF4-FFF2-40B4-BE49-F238E27FC236}">
                  <a16:creationId xmlns:a16="http://schemas.microsoft.com/office/drawing/2014/main" id="{23FC9D39-B2A8-A8D4-5DE3-16BC0B1A24F8}"/>
                </a:ext>
              </a:extLst>
            </p:cNvPr>
            <p:cNvGrpSpPr/>
            <p:nvPr/>
          </p:nvGrpSpPr>
          <p:grpSpPr>
            <a:xfrm>
              <a:off x="4924870" y="3460389"/>
              <a:ext cx="867410" cy="866140"/>
              <a:chOff x="4193540" y="3487420"/>
              <a:chExt cx="867410" cy="866140"/>
            </a:xfrm>
          </p:grpSpPr>
          <p:sp>
            <p:nvSpPr>
              <p:cNvPr id="26" name="Ellipse 25">
                <a:extLst>
                  <a:ext uri="{FF2B5EF4-FFF2-40B4-BE49-F238E27FC236}">
                    <a16:creationId xmlns:a16="http://schemas.microsoft.com/office/drawing/2014/main" id="{EDBB0AB4-C8B8-10ED-0BF4-D4E17D6BFE74}"/>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Ellipse 26">
                <a:extLst>
                  <a:ext uri="{FF2B5EF4-FFF2-40B4-BE49-F238E27FC236}">
                    <a16:creationId xmlns:a16="http://schemas.microsoft.com/office/drawing/2014/main" id="{69FB2C3D-7374-826F-BCDB-31B7996EF8E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8" name="Groupe 27">
            <a:extLst>
              <a:ext uri="{FF2B5EF4-FFF2-40B4-BE49-F238E27FC236}">
                <a16:creationId xmlns:a16="http://schemas.microsoft.com/office/drawing/2014/main" id="{48FDE68C-7C2B-D448-6287-9205164FBFB5}"/>
              </a:ext>
            </a:extLst>
          </p:cNvPr>
          <p:cNvGrpSpPr/>
          <p:nvPr/>
        </p:nvGrpSpPr>
        <p:grpSpPr>
          <a:xfrm>
            <a:off x="1695593" y="3415716"/>
            <a:ext cx="1113920" cy="1112290"/>
            <a:chOff x="6352080" y="3518200"/>
            <a:chExt cx="867410" cy="866140"/>
          </a:xfrm>
        </p:grpSpPr>
        <p:pic>
          <p:nvPicPr>
            <p:cNvPr id="29" name="Image 28" descr="Une image contenant noir, obscurité&#10;&#10;Le contenu généré par l’IA peut être incorrect.">
              <a:extLst>
                <a:ext uri="{FF2B5EF4-FFF2-40B4-BE49-F238E27FC236}">
                  <a16:creationId xmlns:a16="http://schemas.microsoft.com/office/drawing/2014/main" id="{D0E8489C-FBFD-9101-54A9-EA7432CE2972}"/>
                </a:ext>
              </a:extLst>
            </p:cNvPr>
            <p:cNvPicPr>
              <a:picLocks noChangeAspect="1"/>
            </p:cNvPicPr>
            <p:nvPr/>
          </p:nvPicPr>
          <p:blipFill>
            <a:blip r:embed="rId5"/>
            <a:stretch>
              <a:fillRect/>
            </a:stretch>
          </p:blipFill>
          <p:spPr>
            <a:xfrm>
              <a:off x="6567223" y="3732708"/>
              <a:ext cx="437124" cy="437124"/>
            </a:xfrm>
            <a:prstGeom prst="rect">
              <a:avLst/>
            </a:prstGeom>
          </p:spPr>
        </p:pic>
        <p:grpSp>
          <p:nvGrpSpPr>
            <p:cNvPr id="30" name="Groupe 29">
              <a:extLst>
                <a:ext uri="{FF2B5EF4-FFF2-40B4-BE49-F238E27FC236}">
                  <a16:creationId xmlns:a16="http://schemas.microsoft.com/office/drawing/2014/main" id="{73204D59-2CC4-BBCD-B102-719FD498FDA2}"/>
                </a:ext>
              </a:extLst>
            </p:cNvPr>
            <p:cNvGrpSpPr/>
            <p:nvPr/>
          </p:nvGrpSpPr>
          <p:grpSpPr>
            <a:xfrm>
              <a:off x="6352080" y="3518200"/>
              <a:ext cx="867410" cy="866140"/>
              <a:chOff x="4193540" y="3487420"/>
              <a:chExt cx="867410" cy="866140"/>
            </a:xfrm>
          </p:grpSpPr>
          <p:sp>
            <p:nvSpPr>
              <p:cNvPr id="31" name="Ellipse 30">
                <a:extLst>
                  <a:ext uri="{FF2B5EF4-FFF2-40B4-BE49-F238E27FC236}">
                    <a16:creationId xmlns:a16="http://schemas.microsoft.com/office/drawing/2014/main" id="{8EB414AE-9781-8F24-9892-3CA41AD8034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Ellipse 31">
                <a:extLst>
                  <a:ext uri="{FF2B5EF4-FFF2-40B4-BE49-F238E27FC236}">
                    <a16:creationId xmlns:a16="http://schemas.microsoft.com/office/drawing/2014/main" id="{D0B404F2-C730-29F2-A32C-1CE3E144B9DE}"/>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39" name="Google Shape;709;p32">
            <a:extLst>
              <a:ext uri="{FF2B5EF4-FFF2-40B4-BE49-F238E27FC236}">
                <a16:creationId xmlns:a16="http://schemas.microsoft.com/office/drawing/2014/main" id="{3C72A306-1090-4EC2-4913-94D8A830E5D0}"/>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40" name="Google Shape;709;p32">
            <a:extLst>
              <a:ext uri="{FF2B5EF4-FFF2-40B4-BE49-F238E27FC236}">
                <a16:creationId xmlns:a16="http://schemas.microsoft.com/office/drawing/2014/main" id="{19FA1BB2-FE71-1C42-7B28-94345263EF36}"/>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41" name="Google Shape;708;p32">
            <a:extLst>
              <a:ext uri="{FF2B5EF4-FFF2-40B4-BE49-F238E27FC236}">
                <a16:creationId xmlns:a16="http://schemas.microsoft.com/office/drawing/2014/main" id="{E13EC7C7-92F5-8E2E-AA9A-34DAA8985E26}"/>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Tree>
    <p:extLst>
      <p:ext uri="{BB962C8B-B14F-4D97-AF65-F5344CB8AC3E}">
        <p14:creationId xmlns:p14="http://schemas.microsoft.com/office/powerpoint/2010/main" val="3696492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Intérêts</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Prévisions</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Besoins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D4429A8-23F8-49BF-508E-97FA6BC12590}"/>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9833160-E7A2-9C0D-9E82-811025A47D8F}"/>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C1C8029B-A0F5-741A-33B1-E5E1D9FA9D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42F3FA27-9F0D-3A6B-AAD6-CB565B4D2783}"/>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137004BD-84B1-8BB5-8B86-9449BE50EB58}"/>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4A1BF23-4A7A-5C9F-F189-D18CEC0BECC6}"/>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E485A188-48DD-9D6A-C430-8ABF81766840}"/>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624C4617-D9BC-6907-EA40-5F7A9AD276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542F8BAF-2563-3CBB-0F47-58348548A741}"/>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0C3183DC-44C2-7F4B-C8DB-41E334325889}"/>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900€</a:t>
            </a:r>
          </a:p>
        </p:txBody>
      </p:sp>
      <p:sp>
        <p:nvSpPr>
          <p:cNvPr id="38" name="Google Shape;832;p38">
            <a:extLst>
              <a:ext uri="{FF2B5EF4-FFF2-40B4-BE49-F238E27FC236}">
                <a16:creationId xmlns:a16="http://schemas.microsoft.com/office/drawing/2014/main" id="{CE892B5B-F19F-30D3-E010-0C91701DFD23}"/>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D15A6CD9-E642-65CD-965A-234F54D4F7BA}"/>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600€</a:t>
            </a:r>
          </a:p>
        </p:txBody>
      </p:sp>
      <p:sp>
        <p:nvSpPr>
          <p:cNvPr id="45" name="Google Shape;834;p38">
            <a:extLst>
              <a:ext uri="{FF2B5EF4-FFF2-40B4-BE49-F238E27FC236}">
                <a16:creationId xmlns:a16="http://schemas.microsoft.com/office/drawing/2014/main" id="{D1850C29-6416-1C33-DA72-5A5FF1953B11}"/>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540€</a:t>
            </a:r>
          </a:p>
        </p:txBody>
      </p:sp>
      <p:sp>
        <p:nvSpPr>
          <p:cNvPr id="46" name="Google Shape;835;p38">
            <a:extLst>
              <a:ext uri="{FF2B5EF4-FFF2-40B4-BE49-F238E27FC236}">
                <a16:creationId xmlns:a16="http://schemas.microsoft.com/office/drawing/2014/main" id="{A84566C4-6FDE-B9CC-1497-A7E32C397673}"/>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797BDE07-733A-E2ED-FAA4-282BB26D2574}"/>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5DE95E5C-613B-5261-8EA7-59315461C657}"/>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89A7A1BF-2EC7-B819-10EF-388B51A1D2A6}"/>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A07CEB4C-F1AA-2E99-2B8D-EA5FCA9B178B}"/>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BFCD84E0-ADD9-CC51-494D-CA23D164C82F}"/>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19EFF903-0D71-446E-8ADB-F2A5D96E817C}"/>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Châssis</a:t>
            </a:r>
          </a:p>
        </p:txBody>
      </p:sp>
      <p:sp>
        <p:nvSpPr>
          <p:cNvPr id="53" name="Google Shape;843;p38">
            <a:extLst>
              <a:ext uri="{FF2B5EF4-FFF2-40B4-BE49-F238E27FC236}">
                <a16:creationId xmlns:a16="http://schemas.microsoft.com/office/drawing/2014/main" id="{6C9E1750-777F-A15C-E3AD-2BDD2B69F5CA}"/>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BFD3DF82-0910-978E-5477-6171BC1A4B3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94" name="Google Shape;838;p38">
            <a:extLst>
              <a:ext uri="{FF2B5EF4-FFF2-40B4-BE49-F238E27FC236}">
                <a16:creationId xmlns:a16="http://schemas.microsoft.com/office/drawing/2014/main" id="{07FA0646-0024-7862-8B97-DB7B77AA5429}"/>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6A95540E-208F-A58C-4BEB-40BF6B46FCC1}"/>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9411330F-932B-5C7A-027D-B07170EBCE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97C76732-CCF1-4BCD-09ED-515EE85CE675}"/>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5A3924E9-BFD8-FC23-EDCA-B735A8106775}"/>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0B42D6B7-882B-465F-9C1F-EA4BD541D912}"/>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DA6CE54B-5D01-BBA8-9BC9-89C51532117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sp>
        <p:nvSpPr>
          <p:cNvPr id="32" name="Google Shape;709;p32">
            <a:extLst>
              <a:ext uri="{FF2B5EF4-FFF2-40B4-BE49-F238E27FC236}">
                <a16:creationId xmlns:a16="http://schemas.microsoft.com/office/drawing/2014/main" id="{F470EC26-1CEE-DE79-71A7-9FC872399977}"/>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34" name="Google Shape;709;p32">
            <a:extLst>
              <a:ext uri="{FF2B5EF4-FFF2-40B4-BE49-F238E27FC236}">
                <a16:creationId xmlns:a16="http://schemas.microsoft.com/office/drawing/2014/main" id="{1EE8EDE4-3D6A-2126-72BE-CA60F527506B}"/>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35" name="Google Shape;708;p32">
            <a:extLst>
              <a:ext uri="{FF2B5EF4-FFF2-40B4-BE49-F238E27FC236}">
                <a16:creationId xmlns:a16="http://schemas.microsoft.com/office/drawing/2014/main" id="{7ADCBAC1-F092-8C15-6BE3-9AC0F908B902}"/>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62" name="Sous-titre 15">
            <a:extLst>
              <a:ext uri="{FF2B5EF4-FFF2-40B4-BE49-F238E27FC236}">
                <a16:creationId xmlns:a16="http://schemas.microsoft.com/office/drawing/2014/main" id="{040D3001-1BBC-8254-B377-C3CFB46AE179}"/>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63" name="Image 62" descr="Une image contenant noir, obscurité&#10;&#10;Le contenu généré par l’IA peut être incorrect.">
            <a:extLst>
              <a:ext uri="{FF2B5EF4-FFF2-40B4-BE49-F238E27FC236}">
                <a16:creationId xmlns:a16="http://schemas.microsoft.com/office/drawing/2014/main" id="{D592197D-AF3B-C369-9337-C462A7397886}"/>
              </a:ext>
            </a:extLst>
          </p:cNvPr>
          <p:cNvPicPr>
            <a:picLocks noChangeAspect="1"/>
          </p:cNvPicPr>
          <p:nvPr/>
        </p:nvPicPr>
        <p:blipFill>
          <a:blip r:embed="rId12">
            <a:alphaModFix/>
          </a:blip>
          <a:stretch>
            <a:fillRect/>
          </a:stretch>
        </p:blipFill>
        <p:spPr>
          <a:xfrm>
            <a:off x="4156719" y="326353"/>
            <a:ext cx="706022" cy="706022"/>
          </a:xfrm>
          <a:prstGeom prst="rect">
            <a:avLst/>
          </a:prstGeom>
        </p:spPr>
      </p:pic>
      <p:grpSp>
        <p:nvGrpSpPr>
          <p:cNvPr id="64" name="Groupe 63">
            <a:extLst>
              <a:ext uri="{FF2B5EF4-FFF2-40B4-BE49-F238E27FC236}">
                <a16:creationId xmlns:a16="http://schemas.microsoft.com/office/drawing/2014/main" id="{1D6691F4-0A39-4EB9-D98A-8E6230061ACA}"/>
              </a:ext>
            </a:extLst>
          </p:cNvPr>
          <p:cNvGrpSpPr/>
          <p:nvPr/>
        </p:nvGrpSpPr>
        <p:grpSpPr>
          <a:xfrm>
            <a:off x="9727790" y="3415716"/>
            <a:ext cx="1113920" cy="1112290"/>
            <a:chOff x="4924870" y="3460389"/>
            <a:chExt cx="867410" cy="866140"/>
          </a:xfrm>
        </p:grpSpPr>
        <p:pic>
          <p:nvPicPr>
            <p:cNvPr id="65" name="Image 64" descr="Une image contenant noir, obscurité&#10;&#10;Le contenu généré par l’IA peut être incorrect.">
              <a:extLst>
                <a:ext uri="{FF2B5EF4-FFF2-40B4-BE49-F238E27FC236}">
                  <a16:creationId xmlns:a16="http://schemas.microsoft.com/office/drawing/2014/main" id="{A9F5BAAF-32B1-AE97-B36D-2277EDE24FC2}"/>
                </a:ext>
              </a:extLst>
            </p:cNvPr>
            <p:cNvPicPr>
              <a:picLocks noChangeAspect="1"/>
            </p:cNvPicPr>
            <p:nvPr/>
          </p:nvPicPr>
          <p:blipFill>
            <a:blip r:embed="rId13"/>
            <a:stretch>
              <a:fillRect/>
            </a:stretch>
          </p:blipFill>
          <p:spPr>
            <a:xfrm>
              <a:off x="5099521" y="3630919"/>
              <a:ext cx="525080" cy="525080"/>
            </a:xfrm>
            <a:prstGeom prst="rect">
              <a:avLst/>
            </a:prstGeom>
          </p:spPr>
        </p:pic>
        <p:grpSp>
          <p:nvGrpSpPr>
            <p:cNvPr id="66" name="Groupe 65">
              <a:extLst>
                <a:ext uri="{FF2B5EF4-FFF2-40B4-BE49-F238E27FC236}">
                  <a16:creationId xmlns:a16="http://schemas.microsoft.com/office/drawing/2014/main" id="{90E44243-67B4-73D0-5FFD-CAC172A5439D}"/>
                </a:ext>
              </a:extLst>
            </p:cNvPr>
            <p:cNvGrpSpPr/>
            <p:nvPr/>
          </p:nvGrpSpPr>
          <p:grpSpPr>
            <a:xfrm>
              <a:off x="4924870" y="3460389"/>
              <a:ext cx="867410" cy="866140"/>
              <a:chOff x="4193540" y="3487420"/>
              <a:chExt cx="867410" cy="866140"/>
            </a:xfrm>
          </p:grpSpPr>
          <p:sp>
            <p:nvSpPr>
              <p:cNvPr id="67" name="Ellipse 66">
                <a:extLst>
                  <a:ext uri="{FF2B5EF4-FFF2-40B4-BE49-F238E27FC236}">
                    <a16:creationId xmlns:a16="http://schemas.microsoft.com/office/drawing/2014/main" id="{7ADD5FC8-D1EF-F53C-B96E-9BC36DAD0728}"/>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Ellipse 67">
                <a:extLst>
                  <a:ext uri="{FF2B5EF4-FFF2-40B4-BE49-F238E27FC236}">
                    <a16:creationId xmlns:a16="http://schemas.microsoft.com/office/drawing/2014/main" id="{381144F1-526B-32BE-AEFD-1EF1B33058F7}"/>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69" name="Groupe 68">
            <a:extLst>
              <a:ext uri="{FF2B5EF4-FFF2-40B4-BE49-F238E27FC236}">
                <a16:creationId xmlns:a16="http://schemas.microsoft.com/office/drawing/2014/main" id="{F380001D-B51E-4895-0059-A19E742A691A}"/>
              </a:ext>
            </a:extLst>
          </p:cNvPr>
          <p:cNvGrpSpPr/>
          <p:nvPr/>
        </p:nvGrpSpPr>
        <p:grpSpPr>
          <a:xfrm>
            <a:off x="-1705847" y="3415716"/>
            <a:ext cx="1113920" cy="1112290"/>
            <a:chOff x="6352080" y="3518200"/>
            <a:chExt cx="867410" cy="866140"/>
          </a:xfrm>
        </p:grpSpPr>
        <p:pic>
          <p:nvPicPr>
            <p:cNvPr id="70" name="Image 69" descr="Une image contenant noir, obscurité&#10;&#10;Le contenu généré par l’IA peut être incorrect.">
              <a:extLst>
                <a:ext uri="{FF2B5EF4-FFF2-40B4-BE49-F238E27FC236}">
                  <a16:creationId xmlns:a16="http://schemas.microsoft.com/office/drawing/2014/main" id="{E4833A3D-5452-C249-7298-DAC67F0247DD}"/>
                </a:ext>
              </a:extLst>
            </p:cNvPr>
            <p:cNvPicPr>
              <a:picLocks noChangeAspect="1"/>
            </p:cNvPicPr>
            <p:nvPr/>
          </p:nvPicPr>
          <p:blipFill>
            <a:blip r:embed="rId14"/>
            <a:stretch>
              <a:fillRect/>
            </a:stretch>
          </p:blipFill>
          <p:spPr>
            <a:xfrm>
              <a:off x="6567223" y="3732708"/>
              <a:ext cx="437124" cy="437124"/>
            </a:xfrm>
            <a:prstGeom prst="rect">
              <a:avLst/>
            </a:prstGeom>
          </p:spPr>
        </p:pic>
        <p:grpSp>
          <p:nvGrpSpPr>
            <p:cNvPr id="71" name="Groupe 70">
              <a:extLst>
                <a:ext uri="{FF2B5EF4-FFF2-40B4-BE49-F238E27FC236}">
                  <a16:creationId xmlns:a16="http://schemas.microsoft.com/office/drawing/2014/main" id="{BB80092C-1533-0996-54CB-B3259B3F429C}"/>
                </a:ext>
              </a:extLst>
            </p:cNvPr>
            <p:cNvGrpSpPr/>
            <p:nvPr/>
          </p:nvGrpSpPr>
          <p:grpSpPr>
            <a:xfrm>
              <a:off x="6352080" y="3518200"/>
              <a:ext cx="867410" cy="866140"/>
              <a:chOff x="4193540" y="3487420"/>
              <a:chExt cx="867410" cy="866140"/>
            </a:xfrm>
          </p:grpSpPr>
          <p:sp>
            <p:nvSpPr>
              <p:cNvPr id="72" name="Ellipse 71">
                <a:extLst>
                  <a:ext uri="{FF2B5EF4-FFF2-40B4-BE49-F238E27FC236}">
                    <a16:creationId xmlns:a16="http://schemas.microsoft.com/office/drawing/2014/main" id="{3F7C4A6F-64D7-F508-F541-0FD53E58E2F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Ellipse 72">
                <a:extLst>
                  <a:ext uri="{FF2B5EF4-FFF2-40B4-BE49-F238E27FC236}">
                    <a16:creationId xmlns:a16="http://schemas.microsoft.com/office/drawing/2014/main" id="{FB2E2C3B-AEBC-0573-BBDA-FACA32B2A3D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pic>
        <p:nvPicPr>
          <p:cNvPr id="1026" name="Picture 2">
            <a:extLst>
              <a:ext uri="{FF2B5EF4-FFF2-40B4-BE49-F238E27FC236}">
                <a16:creationId xmlns:a16="http://schemas.microsoft.com/office/drawing/2014/main" id="{8E6654F7-6E54-D614-B3DE-8F19AE8E9FD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750827" y="1368709"/>
            <a:ext cx="4905530" cy="3044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8984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0F11D81A-F916-1868-8106-A70DFF9F9D68}"/>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177783-B29C-6207-61E7-3AAFE786E75E}"/>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6BA3FA14-77B4-8680-996E-B0AAD715D8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3D708388-1034-E004-F65D-0AB920CF369C}"/>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06B6E1B1-F207-F44D-B020-FCCBAF2DA70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DFCA0BBD-39DC-3EB0-B746-935F68B0CE3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BA798E64-E922-C59E-87E5-9887C8BFC9FD}"/>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15025ECD-5082-BBBB-BDFF-B358E0C7B1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D629C648-5AEC-63FD-AF58-BE93A11BCEA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DC16D594-A5E6-2755-5BD2-A9D56E0EA84A}"/>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900€</a:t>
            </a:r>
          </a:p>
        </p:txBody>
      </p:sp>
      <p:sp>
        <p:nvSpPr>
          <p:cNvPr id="38" name="Google Shape;832;p38">
            <a:extLst>
              <a:ext uri="{FF2B5EF4-FFF2-40B4-BE49-F238E27FC236}">
                <a16:creationId xmlns:a16="http://schemas.microsoft.com/office/drawing/2014/main" id="{20222A8B-DA00-D2C7-4BF9-55ADE2630AF3}"/>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BAD765BA-5AAB-6963-5D8D-6BCE193432CC}"/>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600€</a:t>
            </a:r>
          </a:p>
        </p:txBody>
      </p:sp>
      <p:sp>
        <p:nvSpPr>
          <p:cNvPr id="45" name="Google Shape;834;p38">
            <a:extLst>
              <a:ext uri="{FF2B5EF4-FFF2-40B4-BE49-F238E27FC236}">
                <a16:creationId xmlns:a16="http://schemas.microsoft.com/office/drawing/2014/main" id="{95ADAC1C-AC89-D7B4-3752-B027C981D780}"/>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540€</a:t>
            </a:r>
          </a:p>
        </p:txBody>
      </p:sp>
      <p:sp>
        <p:nvSpPr>
          <p:cNvPr id="46" name="Google Shape;835;p38">
            <a:extLst>
              <a:ext uri="{FF2B5EF4-FFF2-40B4-BE49-F238E27FC236}">
                <a16:creationId xmlns:a16="http://schemas.microsoft.com/office/drawing/2014/main" id="{26B306F9-5249-5347-13D8-E82C65B9B1F9}"/>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A853B87-FDC1-F2BA-EB43-209504458D2C}"/>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A2032FB0-0D7D-5CE5-5A28-A8B27CEFF922}"/>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405E63C3-911F-D5CD-FF81-C691CD7194FE}"/>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793F6833-AA4D-EF03-387C-4FC4F2E14000}"/>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809520CD-A39F-12CF-C10A-BAADB78A40B4}"/>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3FB41404-7571-9A0B-1ED1-400DACD376EB}"/>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Châssis</a:t>
            </a:r>
          </a:p>
        </p:txBody>
      </p:sp>
      <p:sp>
        <p:nvSpPr>
          <p:cNvPr id="53" name="Google Shape;843;p38">
            <a:extLst>
              <a:ext uri="{FF2B5EF4-FFF2-40B4-BE49-F238E27FC236}">
                <a16:creationId xmlns:a16="http://schemas.microsoft.com/office/drawing/2014/main" id="{227C6325-DAEC-6392-ECA3-80BD44C85339}"/>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85F7F318-4299-E62D-2BE4-4E6249FDA450}"/>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94" name="Google Shape;838;p38">
            <a:extLst>
              <a:ext uri="{FF2B5EF4-FFF2-40B4-BE49-F238E27FC236}">
                <a16:creationId xmlns:a16="http://schemas.microsoft.com/office/drawing/2014/main" id="{5DD5C87A-687B-AE69-1E2E-4B1FCBC78FAD}"/>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F9D56C7-1D71-DFAE-0669-E4287056777A}"/>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38084144-22A0-F033-F3D4-5125DECCC6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FD504873-D3BF-2933-D9DB-AB21562D662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A6058694-2E36-5F87-80D4-7D3CAD437592}"/>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769B641D-54B9-4A48-CF64-AA4C12BE8C6B}"/>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24ED3A8F-0F2A-B198-3CD5-2AC9E71C4DA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sp>
        <p:nvSpPr>
          <p:cNvPr id="32" name="Google Shape;709;p32">
            <a:extLst>
              <a:ext uri="{FF2B5EF4-FFF2-40B4-BE49-F238E27FC236}">
                <a16:creationId xmlns:a16="http://schemas.microsoft.com/office/drawing/2014/main" id="{E1FF11E4-15D4-A049-CE88-02226B5D9470}"/>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34" name="Google Shape;709;p32">
            <a:extLst>
              <a:ext uri="{FF2B5EF4-FFF2-40B4-BE49-F238E27FC236}">
                <a16:creationId xmlns:a16="http://schemas.microsoft.com/office/drawing/2014/main" id="{4BFCF8A8-5C33-8CF4-C579-BFEBB0E3BEE8}"/>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35" name="Google Shape;708;p32">
            <a:extLst>
              <a:ext uri="{FF2B5EF4-FFF2-40B4-BE49-F238E27FC236}">
                <a16:creationId xmlns:a16="http://schemas.microsoft.com/office/drawing/2014/main" id="{0644615A-66FA-50DD-16AD-CCB944A0A79E}"/>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62" name="Sous-titre 15">
            <a:extLst>
              <a:ext uri="{FF2B5EF4-FFF2-40B4-BE49-F238E27FC236}">
                <a16:creationId xmlns:a16="http://schemas.microsoft.com/office/drawing/2014/main" id="{CA91C077-B269-E960-FFDD-16B360ADBED5}"/>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63" name="Image 62" descr="Une image contenant noir, obscurité&#10;&#10;Le contenu généré par l’IA peut être incorrect.">
            <a:extLst>
              <a:ext uri="{FF2B5EF4-FFF2-40B4-BE49-F238E27FC236}">
                <a16:creationId xmlns:a16="http://schemas.microsoft.com/office/drawing/2014/main" id="{129E41FF-4B02-4840-D4FC-4A73A338A3C1}"/>
              </a:ext>
            </a:extLst>
          </p:cNvPr>
          <p:cNvPicPr>
            <a:picLocks noChangeAspect="1"/>
          </p:cNvPicPr>
          <p:nvPr/>
        </p:nvPicPr>
        <p:blipFill>
          <a:blip r:embed="rId12">
            <a:alphaModFix/>
          </a:blip>
          <a:stretch>
            <a:fillRect/>
          </a:stretch>
        </p:blipFill>
        <p:spPr>
          <a:xfrm>
            <a:off x="4156719" y="326353"/>
            <a:ext cx="706022" cy="706022"/>
          </a:xfrm>
          <a:prstGeom prst="rect">
            <a:avLst/>
          </a:prstGeom>
        </p:spPr>
      </p:pic>
      <p:grpSp>
        <p:nvGrpSpPr>
          <p:cNvPr id="22" name="Groupe 21">
            <a:extLst>
              <a:ext uri="{FF2B5EF4-FFF2-40B4-BE49-F238E27FC236}">
                <a16:creationId xmlns:a16="http://schemas.microsoft.com/office/drawing/2014/main" id="{BF00E2F0-DA2C-A862-4425-3EEC7687CB49}"/>
              </a:ext>
            </a:extLst>
          </p:cNvPr>
          <p:cNvGrpSpPr/>
          <p:nvPr/>
        </p:nvGrpSpPr>
        <p:grpSpPr>
          <a:xfrm>
            <a:off x="4130810" y="1418838"/>
            <a:ext cx="4055670" cy="763196"/>
            <a:chOff x="4130810" y="1596154"/>
            <a:chExt cx="4055670" cy="763196"/>
          </a:xfrm>
        </p:grpSpPr>
        <p:pic>
          <p:nvPicPr>
            <p:cNvPr id="3" name="Graphique 2" descr="Flèche vers la droite avec un remplissage uni">
              <a:extLst>
                <a:ext uri="{FF2B5EF4-FFF2-40B4-BE49-F238E27FC236}">
                  <a16:creationId xmlns:a16="http://schemas.microsoft.com/office/drawing/2014/main" id="{A8694B5C-05F4-B0D6-F69C-B2F3D7C7D04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1637726"/>
              <a:ext cx="870348" cy="662104"/>
            </a:xfrm>
            <a:prstGeom prst="rect">
              <a:avLst/>
            </a:prstGeom>
          </p:spPr>
        </p:pic>
        <p:sp>
          <p:nvSpPr>
            <p:cNvPr id="5" name="Google Shape;834;p38">
              <a:extLst>
                <a:ext uri="{FF2B5EF4-FFF2-40B4-BE49-F238E27FC236}">
                  <a16:creationId xmlns:a16="http://schemas.microsoft.com/office/drawing/2014/main" id="{BDCC8589-0EED-4635-1E56-2BB31EF8E741}"/>
                </a:ext>
              </a:extLst>
            </p:cNvPr>
            <p:cNvSpPr txBox="1">
              <a:spLocks/>
            </p:cNvSpPr>
            <p:nvPr/>
          </p:nvSpPr>
          <p:spPr>
            <a:xfrm>
              <a:off x="5012015" y="1788107"/>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2x2</a:t>
              </a:r>
            </a:p>
          </p:txBody>
        </p:sp>
        <p:sp>
          <p:nvSpPr>
            <p:cNvPr id="8" name="Google Shape;834;p38">
              <a:extLst>
                <a:ext uri="{FF2B5EF4-FFF2-40B4-BE49-F238E27FC236}">
                  <a16:creationId xmlns:a16="http://schemas.microsoft.com/office/drawing/2014/main" id="{7550FE13-CE7F-720B-CD67-6AC6882C10C5}"/>
                </a:ext>
              </a:extLst>
            </p:cNvPr>
            <p:cNvSpPr txBox="1">
              <a:spLocks/>
            </p:cNvSpPr>
            <p:nvPr/>
          </p:nvSpPr>
          <p:spPr>
            <a:xfrm>
              <a:off x="7369781" y="1779757"/>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2060"/>
                  </a:solidFill>
                </a:rPr>
                <a:t>120€</a:t>
              </a:r>
            </a:p>
          </p:txBody>
        </p:sp>
        <p:pic>
          <p:nvPicPr>
            <p:cNvPr id="11" name="Graphique 10" descr="Flèche vers la droite avec un remplissage uni">
              <a:extLst>
                <a:ext uri="{FF2B5EF4-FFF2-40B4-BE49-F238E27FC236}">
                  <a16:creationId xmlns:a16="http://schemas.microsoft.com/office/drawing/2014/main" id="{114CE331-5F76-2691-9782-FEBBEE962D6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692785" y="1596154"/>
              <a:ext cx="772102" cy="763196"/>
            </a:xfrm>
            <a:prstGeom prst="rect">
              <a:avLst/>
            </a:prstGeom>
          </p:spPr>
        </p:pic>
      </p:grpSp>
      <p:grpSp>
        <p:nvGrpSpPr>
          <p:cNvPr id="29" name="Groupe 28">
            <a:extLst>
              <a:ext uri="{FF2B5EF4-FFF2-40B4-BE49-F238E27FC236}">
                <a16:creationId xmlns:a16="http://schemas.microsoft.com/office/drawing/2014/main" id="{E9B70C80-CB3B-7566-C4DB-A0308CA342F6}"/>
              </a:ext>
            </a:extLst>
          </p:cNvPr>
          <p:cNvGrpSpPr/>
          <p:nvPr/>
        </p:nvGrpSpPr>
        <p:grpSpPr>
          <a:xfrm>
            <a:off x="4130810" y="2491907"/>
            <a:ext cx="4055670" cy="763196"/>
            <a:chOff x="4130810" y="2491907"/>
            <a:chExt cx="4055670" cy="763196"/>
          </a:xfrm>
        </p:grpSpPr>
        <p:pic>
          <p:nvPicPr>
            <p:cNvPr id="12" name="Graphique 11" descr="Flèche vers la droite avec un remplissage uni">
              <a:extLst>
                <a:ext uri="{FF2B5EF4-FFF2-40B4-BE49-F238E27FC236}">
                  <a16:creationId xmlns:a16="http://schemas.microsoft.com/office/drawing/2014/main" id="{59937F2D-8FE2-F086-D53A-122A20EDE40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2533479"/>
              <a:ext cx="870348" cy="662104"/>
            </a:xfrm>
            <a:prstGeom prst="rect">
              <a:avLst/>
            </a:prstGeom>
          </p:spPr>
        </p:pic>
        <p:sp>
          <p:nvSpPr>
            <p:cNvPr id="13" name="Google Shape;834;p38">
              <a:extLst>
                <a:ext uri="{FF2B5EF4-FFF2-40B4-BE49-F238E27FC236}">
                  <a16:creationId xmlns:a16="http://schemas.microsoft.com/office/drawing/2014/main" id="{F5C6BEAA-CDAE-F4B0-5CEB-362F2728E2B2}"/>
                </a:ext>
              </a:extLst>
            </p:cNvPr>
            <p:cNvSpPr txBox="1">
              <a:spLocks/>
            </p:cNvSpPr>
            <p:nvPr/>
          </p:nvSpPr>
          <p:spPr>
            <a:xfrm>
              <a:off x="5012015" y="2683860"/>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4x4</a:t>
              </a:r>
            </a:p>
          </p:txBody>
        </p:sp>
        <p:sp>
          <p:nvSpPr>
            <p:cNvPr id="14" name="Google Shape;834;p38">
              <a:extLst>
                <a:ext uri="{FF2B5EF4-FFF2-40B4-BE49-F238E27FC236}">
                  <a16:creationId xmlns:a16="http://schemas.microsoft.com/office/drawing/2014/main" id="{B17B26CF-FFAD-AFD0-7E4E-0DFA5E705279}"/>
                </a:ext>
              </a:extLst>
            </p:cNvPr>
            <p:cNvSpPr txBox="1">
              <a:spLocks/>
            </p:cNvSpPr>
            <p:nvPr/>
          </p:nvSpPr>
          <p:spPr>
            <a:xfrm>
              <a:off x="7369781" y="2675510"/>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FF0000"/>
                  </a:solidFill>
                </a:rPr>
                <a:t>480€</a:t>
              </a:r>
            </a:p>
          </p:txBody>
        </p:sp>
        <p:pic>
          <p:nvPicPr>
            <p:cNvPr id="15" name="Graphique 14" descr="Flèche vers la droite avec un remplissage uni">
              <a:extLst>
                <a:ext uri="{FF2B5EF4-FFF2-40B4-BE49-F238E27FC236}">
                  <a16:creationId xmlns:a16="http://schemas.microsoft.com/office/drawing/2014/main" id="{CAC6C9CD-A53E-DD6F-61E3-C0EACFFA4226}"/>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692785" y="2491907"/>
              <a:ext cx="772102" cy="763196"/>
            </a:xfrm>
            <a:prstGeom prst="rect">
              <a:avLst/>
            </a:prstGeom>
          </p:spPr>
        </p:pic>
      </p:grpSp>
      <p:grpSp>
        <p:nvGrpSpPr>
          <p:cNvPr id="39" name="Groupe 38">
            <a:extLst>
              <a:ext uri="{FF2B5EF4-FFF2-40B4-BE49-F238E27FC236}">
                <a16:creationId xmlns:a16="http://schemas.microsoft.com/office/drawing/2014/main" id="{05A10A85-3A4E-7A45-BA66-95F35DD6B549}"/>
              </a:ext>
            </a:extLst>
          </p:cNvPr>
          <p:cNvGrpSpPr/>
          <p:nvPr/>
        </p:nvGrpSpPr>
        <p:grpSpPr>
          <a:xfrm>
            <a:off x="6692785" y="2869619"/>
            <a:ext cx="1493695" cy="763196"/>
            <a:chOff x="6692785" y="2869619"/>
            <a:chExt cx="1493695" cy="763196"/>
          </a:xfrm>
        </p:grpSpPr>
        <p:sp>
          <p:nvSpPr>
            <p:cNvPr id="6" name="Google Shape;834;p38">
              <a:extLst>
                <a:ext uri="{FF2B5EF4-FFF2-40B4-BE49-F238E27FC236}">
                  <a16:creationId xmlns:a16="http://schemas.microsoft.com/office/drawing/2014/main" id="{DB2444ED-54AE-FF8C-3D2F-324929FF3302}"/>
                </a:ext>
              </a:extLst>
            </p:cNvPr>
            <p:cNvSpPr txBox="1">
              <a:spLocks/>
            </p:cNvSpPr>
            <p:nvPr/>
          </p:nvSpPr>
          <p:spPr>
            <a:xfrm>
              <a:off x="7369781" y="3053222"/>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B050"/>
                  </a:solidFill>
                </a:rPr>
                <a:t>380€</a:t>
              </a:r>
            </a:p>
          </p:txBody>
        </p:sp>
        <p:pic>
          <p:nvPicPr>
            <p:cNvPr id="16" name="Graphique 15" descr="Flèche vers la droite avec un remplissage uni">
              <a:extLst>
                <a:ext uri="{FF2B5EF4-FFF2-40B4-BE49-F238E27FC236}">
                  <a16:creationId xmlns:a16="http://schemas.microsoft.com/office/drawing/2014/main" id="{805F637E-8813-C94A-E0A9-B173AA3ECD34}"/>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6692785" y="2869619"/>
              <a:ext cx="772102" cy="763196"/>
            </a:xfrm>
            <a:prstGeom prst="rect">
              <a:avLst/>
            </a:prstGeom>
          </p:spPr>
        </p:pic>
      </p:grpSp>
      <p:grpSp>
        <p:nvGrpSpPr>
          <p:cNvPr id="30" name="Groupe 29">
            <a:extLst>
              <a:ext uri="{FF2B5EF4-FFF2-40B4-BE49-F238E27FC236}">
                <a16:creationId xmlns:a16="http://schemas.microsoft.com/office/drawing/2014/main" id="{388CFC8E-972D-2014-6DA1-48171C7A583D}"/>
              </a:ext>
            </a:extLst>
          </p:cNvPr>
          <p:cNvGrpSpPr/>
          <p:nvPr/>
        </p:nvGrpSpPr>
        <p:grpSpPr>
          <a:xfrm>
            <a:off x="4130810" y="3506832"/>
            <a:ext cx="4401744" cy="763196"/>
            <a:chOff x="4130810" y="3506832"/>
            <a:chExt cx="4401744" cy="763196"/>
          </a:xfrm>
        </p:grpSpPr>
        <p:pic>
          <p:nvPicPr>
            <p:cNvPr id="18" name="Graphique 17" descr="Flèche vers la droite avec un remplissage uni">
              <a:extLst>
                <a:ext uri="{FF2B5EF4-FFF2-40B4-BE49-F238E27FC236}">
                  <a16:creationId xmlns:a16="http://schemas.microsoft.com/office/drawing/2014/main" id="{3CEE094C-D22E-0FA3-6C5E-13860369A9B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3548404"/>
              <a:ext cx="870348" cy="662104"/>
            </a:xfrm>
            <a:prstGeom prst="rect">
              <a:avLst/>
            </a:prstGeom>
          </p:spPr>
        </p:pic>
        <p:sp>
          <p:nvSpPr>
            <p:cNvPr id="19" name="Google Shape;834;p38">
              <a:extLst>
                <a:ext uri="{FF2B5EF4-FFF2-40B4-BE49-F238E27FC236}">
                  <a16:creationId xmlns:a16="http://schemas.microsoft.com/office/drawing/2014/main" id="{49B12653-4D8E-9669-BA6B-F2216AD15B1A}"/>
                </a:ext>
              </a:extLst>
            </p:cNvPr>
            <p:cNvSpPr txBox="1">
              <a:spLocks/>
            </p:cNvSpPr>
            <p:nvPr/>
          </p:nvSpPr>
          <p:spPr>
            <a:xfrm>
              <a:off x="5012015" y="3698785"/>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8x8</a:t>
              </a:r>
            </a:p>
          </p:txBody>
        </p:sp>
        <p:sp>
          <p:nvSpPr>
            <p:cNvPr id="20" name="Google Shape;834;p38">
              <a:extLst>
                <a:ext uri="{FF2B5EF4-FFF2-40B4-BE49-F238E27FC236}">
                  <a16:creationId xmlns:a16="http://schemas.microsoft.com/office/drawing/2014/main" id="{BF4CD1B1-690A-B0C2-4FF8-782F54AF2586}"/>
                </a:ext>
              </a:extLst>
            </p:cNvPr>
            <p:cNvSpPr txBox="1">
              <a:spLocks/>
            </p:cNvSpPr>
            <p:nvPr/>
          </p:nvSpPr>
          <p:spPr>
            <a:xfrm>
              <a:off x="7369780" y="3690435"/>
              <a:ext cx="116277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FF0000"/>
                  </a:solidFill>
                </a:rPr>
                <a:t>1 440€</a:t>
              </a:r>
            </a:p>
          </p:txBody>
        </p:sp>
        <p:pic>
          <p:nvPicPr>
            <p:cNvPr id="21" name="Graphique 20" descr="Flèche vers la droite avec un remplissage uni">
              <a:extLst>
                <a:ext uri="{FF2B5EF4-FFF2-40B4-BE49-F238E27FC236}">
                  <a16:creationId xmlns:a16="http://schemas.microsoft.com/office/drawing/2014/main" id="{9E7B900C-B0F5-B87B-3DA5-2C23C0D5D498}"/>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692785" y="3506832"/>
              <a:ext cx="772102" cy="763196"/>
            </a:xfrm>
            <a:prstGeom prst="rect">
              <a:avLst/>
            </a:prstGeom>
          </p:spPr>
        </p:pic>
      </p:grpSp>
      <p:grpSp>
        <p:nvGrpSpPr>
          <p:cNvPr id="31" name="Groupe 30">
            <a:extLst>
              <a:ext uri="{FF2B5EF4-FFF2-40B4-BE49-F238E27FC236}">
                <a16:creationId xmlns:a16="http://schemas.microsoft.com/office/drawing/2014/main" id="{81B52D6C-CB13-52F3-EA56-5189F0BDD911}"/>
              </a:ext>
            </a:extLst>
          </p:cNvPr>
          <p:cNvGrpSpPr/>
          <p:nvPr/>
        </p:nvGrpSpPr>
        <p:grpSpPr>
          <a:xfrm>
            <a:off x="6692785" y="3863122"/>
            <a:ext cx="1839769" cy="763196"/>
            <a:chOff x="6692785" y="3863122"/>
            <a:chExt cx="1839769" cy="763196"/>
          </a:xfrm>
        </p:grpSpPr>
        <p:sp>
          <p:nvSpPr>
            <p:cNvPr id="17" name="Google Shape;834;p38">
              <a:extLst>
                <a:ext uri="{FF2B5EF4-FFF2-40B4-BE49-F238E27FC236}">
                  <a16:creationId xmlns:a16="http://schemas.microsoft.com/office/drawing/2014/main" id="{3F233903-F16F-6B73-74F2-723F970419DE}"/>
                </a:ext>
              </a:extLst>
            </p:cNvPr>
            <p:cNvSpPr txBox="1">
              <a:spLocks/>
            </p:cNvSpPr>
            <p:nvPr/>
          </p:nvSpPr>
          <p:spPr>
            <a:xfrm>
              <a:off x="7369780" y="4046725"/>
              <a:ext cx="116277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B050"/>
                  </a:solidFill>
                </a:rPr>
                <a:t>1 100€</a:t>
              </a:r>
            </a:p>
          </p:txBody>
        </p:sp>
        <p:pic>
          <p:nvPicPr>
            <p:cNvPr id="27" name="Graphique 26" descr="Flèche vers la droite avec un remplissage uni">
              <a:extLst>
                <a:ext uri="{FF2B5EF4-FFF2-40B4-BE49-F238E27FC236}">
                  <a16:creationId xmlns:a16="http://schemas.microsoft.com/office/drawing/2014/main" id="{1A7BD6A6-5C2C-099D-FD69-204216CD9552}"/>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6692785" y="3863122"/>
              <a:ext cx="772102" cy="763196"/>
            </a:xfrm>
            <a:prstGeom prst="rect">
              <a:avLst/>
            </a:prstGeom>
          </p:spPr>
        </p:pic>
      </p:grpSp>
      <p:sp>
        <p:nvSpPr>
          <p:cNvPr id="25" name="Rectangle : coins arrondis 24">
            <a:extLst>
              <a:ext uri="{FF2B5EF4-FFF2-40B4-BE49-F238E27FC236}">
                <a16:creationId xmlns:a16="http://schemas.microsoft.com/office/drawing/2014/main" id="{00F1C63A-5022-ACEB-5ECA-635AD68E56B2}"/>
              </a:ext>
            </a:extLst>
          </p:cNvPr>
          <p:cNvSpPr/>
          <p:nvPr/>
        </p:nvSpPr>
        <p:spPr>
          <a:xfrm>
            <a:off x="633431" y="1929546"/>
            <a:ext cx="2973788" cy="711201"/>
          </a:xfrm>
          <a:prstGeom prst="roundRect">
            <a:avLst/>
          </a:prstGeom>
          <a:solidFill>
            <a:srgbClr val="CF1213">
              <a:alpha val="4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8" name="Picture 2">
            <a:extLst>
              <a:ext uri="{FF2B5EF4-FFF2-40B4-BE49-F238E27FC236}">
                <a16:creationId xmlns:a16="http://schemas.microsoft.com/office/drawing/2014/main" id="{68AB51B0-1634-E93F-0979-4ED829773C65}"/>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615972" y="1368709"/>
            <a:ext cx="4905530" cy="3044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90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left)">
                                      <p:cBhvr>
                                        <p:cTn id="27" dur="500"/>
                                        <p:tgtEl>
                                          <p:spTgt spid="39"/>
                                        </p:tgtEl>
                                      </p:cBhvr>
                                    </p:animEffect>
                                  </p:childTnLst>
                                </p:cTn>
                              </p:par>
                              <p:par>
                                <p:cTn id="28" presetID="22" presetClass="entr" presetSubtype="8" fill="hold"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left)">
                                      <p:cBhvr>
                                        <p:cTn id="3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a:extLst>
              <a:ext uri="{FF2B5EF4-FFF2-40B4-BE49-F238E27FC236}">
                <a16:creationId xmlns:a16="http://schemas.microsoft.com/office/drawing/2014/main" id="{9FBBDD61-CF19-1524-8DDD-5CE63B46FBC4}"/>
              </a:ext>
            </a:extLst>
          </p:cNvPr>
          <p:cNvSpPr>
            <a:spLocks noGrp="1"/>
          </p:cNvSpPr>
          <p:nvPr>
            <p:ph type="title"/>
          </p:nvPr>
        </p:nvSpPr>
        <p:spPr/>
        <p:txBody>
          <a:bodyPr/>
          <a:lstStyle/>
          <a:p>
            <a:r>
              <a:rPr lang="fr-FR" sz="6600" dirty="0"/>
              <a:t>2 700€</a:t>
            </a:r>
          </a:p>
        </p:txBody>
      </p:sp>
      <p:sp>
        <p:nvSpPr>
          <p:cNvPr id="16" name="Sous-titre 15">
            <a:extLst>
              <a:ext uri="{FF2B5EF4-FFF2-40B4-BE49-F238E27FC236}">
                <a16:creationId xmlns:a16="http://schemas.microsoft.com/office/drawing/2014/main" id="{7FCCA9E5-7111-31F2-83AE-1EF7B3A659DF}"/>
              </a:ext>
            </a:extLst>
          </p:cNvPr>
          <p:cNvSpPr>
            <a:spLocks noGrp="1"/>
          </p:cNvSpPr>
          <p:nvPr>
            <p:ph type="subTitle" idx="1"/>
          </p:nvPr>
        </p:nvSpPr>
        <p:spPr/>
        <p:txBody>
          <a:bodyPr/>
          <a:lstStyle/>
          <a:p>
            <a:r>
              <a:rPr lang="fr-FR" dirty="0"/>
              <a:t>En prenant 20% de frais de livraison pour la totalité</a:t>
            </a:r>
          </a:p>
        </p:txBody>
      </p:sp>
    </p:spTree>
    <p:extLst>
      <p:ext uri="{BB962C8B-B14F-4D97-AF65-F5344CB8AC3E}">
        <p14:creationId xmlns:p14="http://schemas.microsoft.com/office/powerpoint/2010/main" val="1852280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ous-titre 9">
            <a:extLst>
              <a:ext uri="{FF2B5EF4-FFF2-40B4-BE49-F238E27FC236}">
                <a16:creationId xmlns:a16="http://schemas.microsoft.com/office/drawing/2014/main" id="{8C377E36-0477-7E57-B013-F1376356711F}"/>
              </a:ext>
            </a:extLst>
          </p:cNvPr>
          <p:cNvSpPr>
            <a:spLocks noGrp="1"/>
          </p:cNvSpPr>
          <p:nvPr>
            <p:ph type="subTitle" idx="1"/>
          </p:nvPr>
        </p:nvSpPr>
        <p:spPr>
          <a:xfrm>
            <a:off x="3557875" y="3436771"/>
            <a:ext cx="4872900" cy="489000"/>
          </a:xfrm>
        </p:spPr>
        <p:txBody>
          <a:bodyPr anchor="ctr"/>
          <a:lstStyle/>
          <a:p>
            <a:r>
              <a:rPr lang="fr-FR" sz="3200" dirty="0"/>
              <a:t>VOS QUESTIONS ?</a:t>
            </a:r>
          </a:p>
        </p:txBody>
      </p:sp>
      <p:pic>
        <p:nvPicPr>
          <p:cNvPr id="12" name="Graphique 11" descr="Point d’interrogation avec un remplissage uni">
            <a:extLst>
              <a:ext uri="{FF2B5EF4-FFF2-40B4-BE49-F238E27FC236}">
                <a16:creationId xmlns:a16="http://schemas.microsoft.com/office/drawing/2014/main" id="{BD34D56B-E0A8-6BB3-9F10-29699CC645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44780" y="810360"/>
            <a:ext cx="2499090" cy="2499090"/>
          </a:xfrm>
          <a:prstGeom prst="rect">
            <a:avLst/>
          </a:prstGeom>
        </p:spPr>
      </p:pic>
    </p:spTree>
    <p:extLst>
      <p:ext uri="{BB962C8B-B14F-4D97-AF65-F5344CB8AC3E}">
        <p14:creationId xmlns:p14="http://schemas.microsoft.com/office/powerpoint/2010/main" val="42607506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64C47047-9BA9-C0CE-C599-297BB555AAA8}"/>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521FE12E-61D9-7D59-C5F2-BA2A93B34C8B}"/>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DA99554A-B428-41FA-1995-32264DA6F25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AB6F92CB-64E3-AAD7-45F1-269AAD88BA6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3AD51357-C41A-B0E7-4090-C099B47FBBEC}"/>
              </a:ext>
            </a:extLst>
          </p:cNvPr>
          <p:cNvSpPr txBox="1">
            <a:spLocks noGrp="1"/>
          </p:cNvSpPr>
          <p:nvPr>
            <p:ph type="subTitle" idx="3"/>
          </p:nvPr>
        </p:nvSpPr>
        <p:spPr>
          <a:xfrm>
            <a:off x="80199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CA37870-4640-1982-63EC-3E7087736494}"/>
              </a:ext>
            </a:extLst>
          </p:cNvPr>
          <p:cNvGrpSpPr/>
          <p:nvPr/>
        </p:nvGrpSpPr>
        <p:grpSpPr>
          <a:xfrm>
            <a:off x="2057400" y="1685854"/>
            <a:ext cx="792480" cy="792480"/>
            <a:chOff x="4175760" y="1685854"/>
            <a:chExt cx="792480" cy="792480"/>
          </a:xfrm>
        </p:grpSpPr>
        <p:sp>
          <p:nvSpPr>
            <p:cNvPr id="720" name="Google Shape;720;p33">
              <a:extLst>
                <a:ext uri="{FF2B5EF4-FFF2-40B4-BE49-F238E27FC236}">
                  <a16:creationId xmlns:a16="http://schemas.microsoft.com/office/drawing/2014/main" id="{913B5076-D929-7841-C73E-C9E3E8C963B0}"/>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04B3E298-0E79-F1D1-AD7B-847044C98951}"/>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A4923F96-235E-F068-37BB-9409E0B97541}"/>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DB4093E7-5F68-ED94-CB1F-A95FB50CE14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BD7A66C7-13C0-3EE7-3388-7E3CF4F8110C}"/>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74A9705C-6C1A-F4C4-45B3-4F7232ABBFC4}"/>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80543786-95B6-B11F-4BA4-93A8972F3E5B}"/>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FC932D1C-20D9-E64C-F0AF-15DD6428AF9F}"/>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9300237D-40C0-D9BB-2450-5C2EF7F41CEA}"/>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C7ADD8E2-CD01-84D1-A896-AF45A16590CE}"/>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CAC1B2EE-356E-B618-EE98-A5D7F9939B43}"/>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306F0C9F-F6C0-288F-14E2-1426D70752F3}"/>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F7751B6A-8314-719D-ECC0-DE030317A8F3}"/>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F54BA020-2E19-5E41-B505-2B4C4311C68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8F7196B5-85ED-817B-B4DE-EC2AF12EFE60}"/>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4A3D2CB1-231C-8064-EF52-0F123AA5DE52}"/>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19B79065-62C5-3C80-3BD8-9FD86F4CFA06}"/>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0210125A-583F-1A52-2FFB-A552BF04055C}"/>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D932C55C-0AA7-4FD2-C88F-AB17EAF26D8C}"/>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A2003385-7E52-EAEC-2A4B-CA9E027E64F1}"/>
              </a:ext>
            </a:extLst>
          </p:cNvPr>
          <p:cNvSpPr txBox="1">
            <a:spLocks/>
          </p:cNvSpPr>
          <p:nvPr/>
        </p:nvSpPr>
        <p:spPr>
          <a:xfrm>
            <a:off x="77833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CAA46A6B-B0D9-92BA-A0E2-BF43DE5D23B3}"/>
              </a:ext>
            </a:extLst>
          </p:cNvPr>
          <p:cNvSpPr txBox="1">
            <a:spLocks/>
          </p:cNvSpPr>
          <p:nvPr/>
        </p:nvSpPr>
        <p:spPr>
          <a:xfrm>
            <a:off x="79016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7F4534DC-2258-3075-D26E-82C48D0C80D9}"/>
              </a:ext>
            </a:extLst>
          </p:cNvPr>
          <p:cNvGrpSpPr/>
          <p:nvPr/>
        </p:nvGrpSpPr>
        <p:grpSpPr>
          <a:xfrm>
            <a:off x="5619120" y="2018631"/>
            <a:ext cx="1894046" cy="1828800"/>
            <a:chOff x="6027420" y="1744980"/>
            <a:chExt cx="1894046" cy="1828800"/>
          </a:xfrm>
        </p:grpSpPr>
        <p:sp>
          <p:nvSpPr>
            <p:cNvPr id="22" name="Rectangle 21">
              <a:extLst>
                <a:ext uri="{FF2B5EF4-FFF2-40B4-BE49-F238E27FC236}">
                  <a16:creationId xmlns:a16="http://schemas.microsoft.com/office/drawing/2014/main" id="{E150165A-97A8-D269-BB20-A5B2951743F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7398B09C-6198-D844-81D9-9DBB569BDD0F}"/>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D5AAC5C6-33CD-62E4-290D-51E6BE5813C0}"/>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4BA0B361-AB1B-7E42-1A18-E508391CCD33}"/>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3" name="Graphique 32" descr="Pion avec un remplissage uni">
            <a:extLst>
              <a:ext uri="{FF2B5EF4-FFF2-40B4-BE49-F238E27FC236}">
                <a16:creationId xmlns:a16="http://schemas.microsoft.com/office/drawing/2014/main" id="{BD2961C8-F896-3485-A187-59DD6C6C2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5432" y="2018631"/>
            <a:ext cx="914400" cy="914400"/>
          </a:xfrm>
          <a:prstGeom prst="rect">
            <a:avLst/>
          </a:prstGeom>
          <a:effectLst>
            <a:glow rad="101600">
              <a:schemeClr val="accent1">
                <a:satMod val="175000"/>
                <a:alpha val="40000"/>
              </a:schemeClr>
            </a:glow>
          </a:effectLst>
        </p:spPr>
      </p:pic>
      <p:pic>
        <p:nvPicPr>
          <p:cNvPr id="34" name="Graphique 33" descr="Pion avec un remplissage uni">
            <a:extLst>
              <a:ext uri="{FF2B5EF4-FFF2-40B4-BE49-F238E27FC236}">
                <a16:creationId xmlns:a16="http://schemas.microsoft.com/office/drawing/2014/main" id="{5E1E6842-E15B-13A0-7194-1E2992E3EA8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2453" y="2933031"/>
            <a:ext cx="914400" cy="914400"/>
          </a:xfrm>
          <a:prstGeom prst="rect">
            <a:avLst/>
          </a:prstGeom>
          <a:effectLst>
            <a:glow rad="101600">
              <a:schemeClr val="accent1">
                <a:satMod val="175000"/>
                <a:alpha val="40000"/>
              </a:schemeClr>
            </a:glow>
          </a:effectLst>
        </p:spPr>
      </p:pic>
      <p:sp>
        <p:nvSpPr>
          <p:cNvPr id="35" name="Rectangle 34">
            <a:extLst>
              <a:ext uri="{FF2B5EF4-FFF2-40B4-BE49-F238E27FC236}">
                <a16:creationId xmlns:a16="http://schemas.microsoft.com/office/drawing/2014/main" id="{401B5513-2A6E-562B-7360-C9D99F74EA65}"/>
              </a:ext>
            </a:extLst>
          </p:cNvPr>
          <p:cNvSpPr/>
          <p:nvPr/>
        </p:nvSpPr>
        <p:spPr>
          <a:xfrm>
            <a:off x="5626048" y="2018631"/>
            <a:ext cx="947023" cy="914400"/>
          </a:xfrm>
          <a:prstGeom prst="rect">
            <a:avLst/>
          </a:prstGeom>
          <a:solidFill>
            <a:srgbClr val="FFC000">
              <a:alpha val="20000"/>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36" name="Google Shape;717;p33">
            <a:extLst>
              <a:ext uri="{FF2B5EF4-FFF2-40B4-BE49-F238E27FC236}">
                <a16:creationId xmlns:a16="http://schemas.microsoft.com/office/drawing/2014/main" id="{68D8FCB9-A569-BBD5-E41C-BCF0FC5CD311}"/>
              </a:ext>
            </a:extLst>
          </p:cNvPr>
          <p:cNvSpPr txBox="1">
            <a:spLocks/>
          </p:cNvSpPr>
          <p:nvPr/>
        </p:nvSpPr>
        <p:spPr>
          <a:xfrm>
            <a:off x="790160" y="4123916"/>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graphicFrame>
        <p:nvGraphicFramePr>
          <p:cNvPr id="20" name="Google Shape;889;p39">
            <a:extLst>
              <a:ext uri="{FF2B5EF4-FFF2-40B4-BE49-F238E27FC236}">
                <a16:creationId xmlns:a16="http://schemas.microsoft.com/office/drawing/2014/main" id="{0B9923F3-9F3E-FF1A-C036-2596EB45C21D}"/>
              </a:ext>
            </a:extLst>
          </p:cNvPr>
          <p:cNvGraphicFramePr/>
          <p:nvPr>
            <p:extLst>
              <p:ext uri="{D42A27DB-BD31-4B8C-83A1-F6EECF244321}">
                <p14:modId xmlns:p14="http://schemas.microsoft.com/office/powerpoint/2010/main" val="1488747355"/>
              </p:ext>
            </p:extLst>
          </p:nvPr>
        </p:nvGraphicFramePr>
        <p:xfrm>
          <a:off x="270509" y="5427942"/>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Tree>
    <p:extLst>
      <p:ext uri="{BB962C8B-B14F-4D97-AF65-F5344CB8AC3E}">
        <p14:creationId xmlns:p14="http://schemas.microsoft.com/office/powerpoint/2010/main" val="2517129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par>
                          <p:cTn id="21" fill="hold">
                            <p:stCondLst>
                              <p:cond delay="1000"/>
                            </p:stCondLst>
                            <p:childTnLst>
                              <p:par>
                                <p:cTn id="22" presetID="22" presetClass="exit" presetSubtype="1" fill="hold" grpId="1" nodeType="afterEffect">
                                  <p:stCondLst>
                                    <p:cond delay="1200"/>
                                  </p:stCondLst>
                                  <p:childTnLst>
                                    <p:animEffect transition="out" filter="wipe(up)">
                                      <p:cBhvr>
                                        <p:cTn id="23" dur="9800"/>
                                        <p:tgtEl>
                                          <p:spTgt spid="35"/>
                                        </p:tgtEl>
                                      </p:cBhvr>
                                    </p:animEffect>
                                    <p:set>
                                      <p:cBhvr>
                                        <p:cTn id="24" dur="1" fill="hold">
                                          <p:stCondLst>
                                            <p:cond delay="9799"/>
                                          </p:stCondLst>
                                        </p:cTn>
                                        <p:tgtEl>
                                          <p:spTgt spid="3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1.66667E-6 7.40741E-7 L -0.10364 -0.17778 " pathEditMode="relative" rAng="0" ptsTypes="AA">
                                      <p:cBhvr>
                                        <p:cTn id="28" dur="2000" fill="hold"/>
                                        <p:tgtEl>
                                          <p:spTgt spid="34"/>
                                        </p:tgtEl>
                                        <p:attrNameLst>
                                          <p:attrName>ppt_x</p:attrName>
                                          <p:attrName>ppt_y</p:attrName>
                                        </p:attrNameLst>
                                      </p:cBhvr>
                                      <p:rCtr x="-5191" y="-8889"/>
                                    </p:animMotion>
                                  </p:childTnLst>
                                </p:cTn>
                              </p:par>
                            </p:childTnLst>
                          </p:cTn>
                        </p:par>
                        <p:par>
                          <p:cTn id="29" fill="hold">
                            <p:stCondLst>
                              <p:cond delay="2000"/>
                            </p:stCondLst>
                            <p:childTnLst>
                              <p:par>
                                <p:cTn id="30" presetID="10" presetClass="exit" presetSubtype="0" fill="hold" nodeType="afterEffect">
                                  <p:stCondLst>
                                    <p:cond delay="0"/>
                                  </p:stCondLst>
                                  <p:childTnLst>
                                    <p:animEffect transition="out" filter="fade">
                                      <p:cBhvr>
                                        <p:cTn id="31" dur="500"/>
                                        <p:tgtEl>
                                          <p:spTgt spid="33"/>
                                        </p:tgtEl>
                                      </p:cBhvr>
                                    </p:animEffect>
                                    <p:set>
                                      <p:cBhvr>
                                        <p:cTn id="32" dur="1" fill="hold">
                                          <p:stCondLst>
                                            <p:cond delay="499"/>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75DD9BC-BB05-A838-59E1-B14F087653B2}"/>
            </a:ext>
          </a:extLst>
        </p:cNvPr>
        <p:cNvGrpSpPr/>
        <p:nvPr/>
      </p:nvGrpSpPr>
      <p:grpSpPr>
        <a:xfrm>
          <a:off x="0" y="0"/>
          <a:ext cx="0" cy="0"/>
          <a:chOff x="0" y="0"/>
          <a:chExt cx="0" cy="0"/>
        </a:xfrm>
      </p:grpSpPr>
      <p:sp>
        <p:nvSpPr>
          <p:cNvPr id="49" name="Google Shape;747;p34">
            <a:extLst>
              <a:ext uri="{FF2B5EF4-FFF2-40B4-BE49-F238E27FC236}">
                <a16:creationId xmlns:a16="http://schemas.microsoft.com/office/drawing/2014/main" id="{723F031D-E68A-429F-40C1-444F321FF5EA}"/>
              </a:ext>
            </a:extLst>
          </p:cNvPr>
          <p:cNvSpPr txBox="1">
            <a:spLocks/>
          </p:cNvSpPr>
          <p:nvPr/>
        </p:nvSpPr>
        <p:spPr>
          <a:xfrm>
            <a:off x="713225" y="6078280"/>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solidFill>
                  <a:srgbClr val="565656"/>
                </a:solidFill>
              </a:rPr>
              <a:t>Software</a:t>
            </a:r>
          </a:p>
        </p:txBody>
      </p:sp>
      <p:sp>
        <p:nvSpPr>
          <p:cNvPr id="50" name="Google Shape;748;p34">
            <a:extLst>
              <a:ext uri="{FF2B5EF4-FFF2-40B4-BE49-F238E27FC236}">
                <a16:creationId xmlns:a16="http://schemas.microsoft.com/office/drawing/2014/main" id="{66E7076E-69E6-06C2-AA53-137E291D9996}"/>
              </a:ext>
            </a:extLst>
          </p:cNvPr>
          <p:cNvSpPr txBox="1">
            <a:spLocks/>
          </p:cNvSpPr>
          <p:nvPr/>
        </p:nvSpPr>
        <p:spPr>
          <a:xfrm>
            <a:off x="3109716" y="6049453"/>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51" name="Google Shape;752;p34">
            <a:extLst>
              <a:ext uri="{FF2B5EF4-FFF2-40B4-BE49-F238E27FC236}">
                <a16:creationId xmlns:a16="http://schemas.microsoft.com/office/drawing/2014/main" id="{AE663CEF-FD89-D838-1814-9BC7EBD0B509}"/>
              </a:ext>
            </a:extLst>
          </p:cNvPr>
          <p:cNvSpPr txBox="1">
            <a:spLocks/>
          </p:cNvSpPr>
          <p:nvPr/>
        </p:nvSpPr>
        <p:spPr>
          <a:xfrm>
            <a:off x="5544301" y="6078280"/>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53" name="Google Shape;754;p34">
            <a:extLst>
              <a:ext uri="{FF2B5EF4-FFF2-40B4-BE49-F238E27FC236}">
                <a16:creationId xmlns:a16="http://schemas.microsoft.com/office/drawing/2014/main" id="{7B6E6D45-34C1-F14C-24F9-14FBC39147A6}"/>
              </a:ext>
            </a:extLst>
          </p:cNvPr>
          <p:cNvSpPr/>
          <p:nvPr/>
        </p:nvSpPr>
        <p:spPr>
          <a:xfrm>
            <a:off x="181692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6" name="Groupe 705">
            <a:extLst>
              <a:ext uri="{FF2B5EF4-FFF2-40B4-BE49-F238E27FC236}">
                <a16:creationId xmlns:a16="http://schemas.microsoft.com/office/drawing/2014/main" id="{40037CAA-9F5F-E594-16BE-34C3060AF8B0}"/>
              </a:ext>
            </a:extLst>
          </p:cNvPr>
          <p:cNvGrpSpPr/>
          <p:nvPr/>
        </p:nvGrpSpPr>
        <p:grpSpPr>
          <a:xfrm>
            <a:off x="4232463" y="5211881"/>
            <a:ext cx="672300" cy="672300"/>
            <a:chOff x="4232463" y="5211881"/>
            <a:chExt cx="672300" cy="672300"/>
          </a:xfrm>
        </p:grpSpPr>
        <p:sp>
          <p:nvSpPr>
            <p:cNvPr id="52" name="Google Shape;753;p34">
              <a:extLst>
                <a:ext uri="{FF2B5EF4-FFF2-40B4-BE49-F238E27FC236}">
                  <a16:creationId xmlns:a16="http://schemas.microsoft.com/office/drawing/2014/main" id="{899C9DBF-85ED-C5AF-BD7B-CB5A6975ABCF}"/>
                </a:ext>
              </a:extLst>
            </p:cNvPr>
            <p:cNvSpPr/>
            <p:nvPr/>
          </p:nvSpPr>
          <p:spPr>
            <a:xfrm>
              <a:off x="4232463" y="5211881"/>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5" name="Image 54">
              <a:extLst>
                <a:ext uri="{FF2B5EF4-FFF2-40B4-BE49-F238E27FC236}">
                  <a16:creationId xmlns:a16="http://schemas.microsoft.com/office/drawing/2014/main" id="{35307DEB-224D-AFC9-AB1E-5209684331A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5307257"/>
              <a:ext cx="481548" cy="481548"/>
            </a:xfrm>
            <a:prstGeom prst="rect">
              <a:avLst/>
            </a:prstGeom>
          </p:spPr>
        </p:pic>
      </p:grpSp>
      <p:grpSp>
        <p:nvGrpSpPr>
          <p:cNvPr id="56" name="Google Shape;1334;p48">
            <a:extLst>
              <a:ext uri="{FF2B5EF4-FFF2-40B4-BE49-F238E27FC236}">
                <a16:creationId xmlns:a16="http://schemas.microsoft.com/office/drawing/2014/main" id="{28A898C6-46E7-B5C5-C81C-5B79B5BA1E8A}"/>
              </a:ext>
            </a:extLst>
          </p:cNvPr>
          <p:cNvGrpSpPr/>
          <p:nvPr/>
        </p:nvGrpSpPr>
        <p:grpSpPr>
          <a:xfrm>
            <a:off x="1909485" y="5353887"/>
            <a:ext cx="473670" cy="407468"/>
            <a:chOff x="5773225" y="2166325"/>
            <a:chExt cx="340750" cy="293125"/>
          </a:xfrm>
          <a:solidFill>
            <a:srgbClr val="000000"/>
          </a:solidFill>
        </p:grpSpPr>
        <p:sp>
          <p:nvSpPr>
            <p:cNvPr id="57" name="Google Shape;1335;p48">
              <a:extLst>
                <a:ext uri="{FF2B5EF4-FFF2-40B4-BE49-F238E27FC236}">
                  <a16:creationId xmlns:a16="http://schemas.microsoft.com/office/drawing/2014/main" id="{EFAE8855-E216-F1E9-44EE-5823D713839D}"/>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36;p48">
              <a:extLst>
                <a:ext uri="{FF2B5EF4-FFF2-40B4-BE49-F238E27FC236}">
                  <a16:creationId xmlns:a16="http://schemas.microsoft.com/office/drawing/2014/main" id="{E44732E2-2DCA-8A16-3E89-D80FF30B3B4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37;p48">
              <a:extLst>
                <a:ext uri="{FF2B5EF4-FFF2-40B4-BE49-F238E27FC236}">
                  <a16:creationId xmlns:a16="http://schemas.microsoft.com/office/drawing/2014/main" id="{79289CC0-2D1B-074F-909A-1AA05C3146DD}"/>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38;p48">
              <a:extLst>
                <a:ext uri="{FF2B5EF4-FFF2-40B4-BE49-F238E27FC236}">
                  <a16:creationId xmlns:a16="http://schemas.microsoft.com/office/drawing/2014/main" id="{CEE6776E-3DE7-7408-F15C-F9BE4A055E03}"/>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39;p48">
              <a:extLst>
                <a:ext uri="{FF2B5EF4-FFF2-40B4-BE49-F238E27FC236}">
                  <a16:creationId xmlns:a16="http://schemas.microsoft.com/office/drawing/2014/main" id="{4386CB69-062E-5184-F073-11EE2910AE25}"/>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0;p48">
              <a:extLst>
                <a:ext uri="{FF2B5EF4-FFF2-40B4-BE49-F238E27FC236}">
                  <a16:creationId xmlns:a16="http://schemas.microsoft.com/office/drawing/2014/main" id="{830EA6CF-8DBE-7CDC-2C2B-F45A3549D935}"/>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41;p48">
              <a:extLst>
                <a:ext uri="{FF2B5EF4-FFF2-40B4-BE49-F238E27FC236}">
                  <a16:creationId xmlns:a16="http://schemas.microsoft.com/office/drawing/2014/main" id="{29FCB7A9-C584-6FA9-8C63-440DEF22279D}"/>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342;p48">
              <a:extLst>
                <a:ext uri="{FF2B5EF4-FFF2-40B4-BE49-F238E27FC236}">
                  <a16:creationId xmlns:a16="http://schemas.microsoft.com/office/drawing/2014/main" id="{DC2DBD63-3F63-8274-D969-C84178304339}"/>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roupe 706">
            <a:extLst>
              <a:ext uri="{FF2B5EF4-FFF2-40B4-BE49-F238E27FC236}">
                <a16:creationId xmlns:a16="http://schemas.microsoft.com/office/drawing/2014/main" id="{E640D1DE-6E6C-7E34-39FC-7C7CCC4439BD}"/>
              </a:ext>
            </a:extLst>
          </p:cNvPr>
          <p:cNvGrpSpPr/>
          <p:nvPr/>
        </p:nvGrpSpPr>
        <p:grpSpPr>
          <a:xfrm>
            <a:off x="6654775" y="5221480"/>
            <a:ext cx="672300" cy="672300"/>
            <a:chOff x="6654775" y="5221480"/>
            <a:chExt cx="672300" cy="672300"/>
          </a:xfrm>
        </p:grpSpPr>
        <p:sp>
          <p:nvSpPr>
            <p:cNvPr id="54" name="Google Shape;755;p34">
              <a:extLst>
                <a:ext uri="{FF2B5EF4-FFF2-40B4-BE49-F238E27FC236}">
                  <a16:creationId xmlns:a16="http://schemas.microsoft.com/office/drawing/2014/main" id="{16D466F1-092B-0AA2-D890-12E48DADE850}"/>
                </a:ext>
              </a:extLst>
            </p:cNvPr>
            <p:cNvSpPr/>
            <p:nvPr/>
          </p:nvSpPr>
          <p:spPr>
            <a:xfrm>
              <a:off x="665477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705" name="Image 704">
              <a:extLst>
                <a:ext uri="{FF2B5EF4-FFF2-40B4-BE49-F238E27FC236}">
                  <a16:creationId xmlns:a16="http://schemas.microsoft.com/office/drawing/2014/main" id="{3B6CEB3D-A356-A8E6-0053-5127348E930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307257"/>
              <a:ext cx="500728" cy="500728"/>
            </a:xfrm>
            <a:prstGeom prst="rect">
              <a:avLst/>
            </a:prstGeom>
          </p:spPr>
        </p:pic>
      </p:grpSp>
      <p:sp>
        <p:nvSpPr>
          <p:cNvPr id="27" name="Google Shape;709;p32">
            <a:extLst>
              <a:ext uri="{FF2B5EF4-FFF2-40B4-BE49-F238E27FC236}">
                <a16:creationId xmlns:a16="http://schemas.microsoft.com/office/drawing/2014/main" id="{873DA80D-0231-4502-AB6D-318FC2D38AA5}"/>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9BB249D-8962-CF37-2768-B616F1B8534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78A5E78F-FE84-A16B-9632-5A68E9F6D973}"/>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460A09B4-447D-C057-DB7E-4634580F3675}"/>
              </a:ext>
            </a:extLst>
          </p:cNvPr>
          <p:cNvSpPr txBox="1">
            <a:spLocks noGrp="1"/>
          </p:cNvSpPr>
          <p:nvPr>
            <p:ph type="subTitle" idx="3"/>
          </p:nvPr>
        </p:nvSpPr>
        <p:spPr>
          <a:xfrm>
            <a:off x="-3359536"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AE747BD-ECBE-CD0D-E36B-8860B373F44C}"/>
              </a:ext>
            </a:extLst>
          </p:cNvPr>
          <p:cNvGrpSpPr/>
          <p:nvPr/>
        </p:nvGrpSpPr>
        <p:grpSpPr>
          <a:xfrm>
            <a:off x="-2104126" y="1685854"/>
            <a:ext cx="792480" cy="792480"/>
            <a:chOff x="4175760" y="1685854"/>
            <a:chExt cx="792480" cy="792480"/>
          </a:xfrm>
        </p:grpSpPr>
        <p:sp>
          <p:nvSpPr>
            <p:cNvPr id="720" name="Google Shape;720;p33">
              <a:extLst>
                <a:ext uri="{FF2B5EF4-FFF2-40B4-BE49-F238E27FC236}">
                  <a16:creationId xmlns:a16="http://schemas.microsoft.com/office/drawing/2014/main" id="{86E99400-F86D-CBA7-FCF8-19EF676BE2BD}"/>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5E873876-4E47-D6CD-998C-FCD3FD518548}"/>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8A7AA727-C028-90DB-AF5A-7383C82B0B2D}"/>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EE5480F8-0C0C-5B4E-5C50-6252090E988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6FFAE81B-F1D1-6A07-5F63-F577E5DE3F95}"/>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C445249A-5F26-E889-1BA0-846FD1DA2FED}"/>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9C724DF2-BD00-A339-0176-DA0E2FFADC34}"/>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514607AD-12D3-752D-A739-13E6BE3A67BE}"/>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6FBA4A2B-710F-F923-E793-46D76C278C82}"/>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AA5A7E8-A8DE-8BA8-BCBF-7F5F4D28C5CA}"/>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69CDCD03-939E-C283-8046-E8032ACA1EB5}"/>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026FBD37-9570-2893-44DE-5A557B5CE69B}"/>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12D9A28C-9153-2EBD-43E4-AAA8FE9AE341}"/>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AD9031B5-315C-B6BA-8D19-1AD9C07A639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F69AFA88-8E90-FB1E-665D-E50667B302D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3BDD129B-7B32-5370-A0F7-F227F3F7F36B}"/>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56D55679-C74E-AAA5-9F93-249C0DD5EE19}"/>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8EB34AED-8B78-8488-01CE-2542AB1DECB2}"/>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0D35F4B4-8412-538F-2694-BD8B041E9404}"/>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E6E48F53-537C-756F-A3DF-E61926C5BFE3}"/>
              </a:ext>
            </a:extLst>
          </p:cNvPr>
          <p:cNvSpPr txBox="1">
            <a:spLocks/>
          </p:cNvSpPr>
          <p:nvPr/>
        </p:nvSpPr>
        <p:spPr>
          <a:xfrm>
            <a:off x="-3383196"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DEB8ED11-35AA-6E16-D839-49BCDB474AA4}"/>
              </a:ext>
            </a:extLst>
          </p:cNvPr>
          <p:cNvSpPr txBox="1">
            <a:spLocks/>
          </p:cNvSpPr>
          <p:nvPr/>
        </p:nvSpPr>
        <p:spPr>
          <a:xfrm>
            <a:off x="-3371366"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0776D376-B4FA-CA40-0A52-4AD6E95E6D67}"/>
              </a:ext>
            </a:extLst>
          </p:cNvPr>
          <p:cNvGrpSpPr/>
          <p:nvPr/>
        </p:nvGrpSpPr>
        <p:grpSpPr>
          <a:xfrm>
            <a:off x="9438765" y="1797968"/>
            <a:ext cx="1894046" cy="1828800"/>
            <a:chOff x="6027420" y="1744980"/>
            <a:chExt cx="1894046" cy="1828800"/>
          </a:xfrm>
        </p:grpSpPr>
        <p:sp>
          <p:nvSpPr>
            <p:cNvPr id="22" name="Rectangle 21">
              <a:extLst>
                <a:ext uri="{FF2B5EF4-FFF2-40B4-BE49-F238E27FC236}">
                  <a16:creationId xmlns:a16="http://schemas.microsoft.com/office/drawing/2014/main" id="{3602B526-7F1E-355C-C0F9-1A4B235670C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13D4664E-E96B-22CF-D4EC-3FB02C3369F9}"/>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871B1899-7168-418C-50E7-8A4D96C7EF2E}"/>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303620C4-CC1C-7E1E-0EBB-F7DB51DCA284}"/>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4" name="Graphique 33" descr="Pion avec un remplissage uni">
            <a:extLst>
              <a:ext uri="{FF2B5EF4-FFF2-40B4-BE49-F238E27FC236}">
                <a16:creationId xmlns:a16="http://schemas.microsoft.com/office/drawing/2014/main" id="{DBD0D4D5-963A-E2D8-05E9-14631C15E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38764" y="1797968"/>
            <a:ext cx="914400" cy="914400"/>
          </a:xfrm>
          <a:prstGeom prst="rect">
            <a:avLst/>
          </a:prstGeom>
          <a:effectLst>
            <a:glow rad="101600">
              <a:schemeClr val="accent1">
                <a:satMod val="175000"/>
                <a:alpha val="40000"/>
              </a:schemeClr>
            </a:glow>
          </a:effectLst>
        </p:spPr>
      </p:pic>
      <p:graphicFrame>
        <p:nvGraphicFramePr>
          <p:cNvPr id="20" name="Google Shape;889;p39">
            <a:extLst>
              <a:ext uri="{FF2B5EF4-FFF2-40B4-BE49-F238E27FC236}">
                <a16:creationId xmlns:a16="http://schemas.microsoft.com/office/drawing/2014/main" id="{48927077-21D1-4053-9A55-C2ADE002A718}"/>
              </a:ext>
            </a:extLst>
          </p:cNvPr>
          <p:cNvGraphicFramePr/>
          <p:nvPr>
            <p:extLst>
              <p:ext uri="{D42A27DB-BD31-4B8C-83A1-F6EECF244321}">
                <p14:modId xmlns:p14="http://schemas.microsoft.com/office/powerpoint/2010/main" val="3168882797"/>
              </p:ext>
            </p:extLst>
          </p:nvPr>
        </p:nvGraphicFramePr>
        <p:xfrm>
          <a:off x="270509" y="1245856"/>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36" name="Google Shape;717;p33">
            <a:extLst>
              <a:ext uri="{FF2B5EF4-FFF2-40B4-BE49-F238E27FC236}">
                <a16:creationId xmlns:a16="http://schemas.microsoft.com/office/drawing/2014/main" id="{28595212-8CC5-9E40-C31A-E22D5245D3C4}"/>
              </a:ext>
            </a:extLst>
          </p:cNvPr>
          <p:cNvSpPr txBox="1">
            <a:spLocks/>
          </p:cNvSpPr>
          <p:nvPr/>
        </p:nvSpPr>
        <p:spPr>
          <a:xfrm>
            <a:off x="-3383196" y="4103831"/>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spTree>
    <p:extLst>
      <p:ext uri="{BB962C8B-B14F-4D97-AF65-F5344CB8AC3E}">
        <p14:creationId xmlns:p14="http://schemas.microsoft.com/office/powerpoint/2010/main" val="1381415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11C98CD-679C-AA4F-2C8E-80DD3400891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D587A213-AA50-4145-8AA8-78D40AC5C00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65C57FE-2A6A-29AC-63F1-D27E6619D3B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5BB450E1-FF98-6855-75DC-F2D801E26106}"/>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graphicFrame>
        <p:nvGraphicFramePr>
          <p:cNvPr id="20" name="Google Shape;889;p39">
            <a:extLst>
              <a:ext uri="{FF2B5EF4-FFF2-40B4-BE49-F238E27FC236}">
                <a16:creationId xmlns:a16="http://schemas.microsoft.com/office/drawing/2014/main" id="{0DBA442A-A686-B976-29B9-B8FECA48DB1A}"/>
              </a:ext>
            </a:extLst>
          </p:cNvPr>
          <p:cNvGraphicFramePr/>
          <p:nvPr>
            <p:extLst>
              <p:ext uri="{D42A27DB-BD31-4B8C-83A1-F6EECF244321}">
                <p14:modId xmlns:p14="http://schemas.microsoft.com/office/powerpoint/2010/main" val="1549400030"/>
              </p:ext>
            </p:extLst>
          </p:nvPr>
        </p:nvGraphicFramePr>
        <p:xfrm>
          <a:off x="299464" y="5336279"/>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2" name="Google Shape;747;p34">
            <a:extLst>
              <a:ext uri="{FF2B5EF4-FFF2-40B4-BE49-F238E27FC236}">
                <a16:creationId xmlns:a16="http://schemas.microsoft.com/office/drawing/2014/main" id="{8D2CD47B-EF1B-4012-1DD1-8B82BC5B4BB5}"/>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F6C0F61-1F9A-8766-FB21-5A87979FA4BF}"/>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ABB8D65-2804-0770-0CDA-EE8420FCEAD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4DA2EC1F-EED2-2BAB-BB55-2DC71C7922AE}"/>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86" name="Groupe 85">
            <a:extLst>
              <a:ext uri="{FF2B5EF4-FFF2-40B4-BE49-F238E27FC236}">
                <a16:creationId xmlns:a16="http://schemas.microsoft.com/office/drawing/2014/main" id="{FF3D4800-ACDD-35A0-D9A7-ABB0F19990DB}"/>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088D51AC-64BB-A678-02A2-2B499DC5349F}"/>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95C7C105-794B-D95E-2746-8692CD7CD5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64" name="Google Shape;1334;p48">
            <a:extLst>
              <a:ext uri="{FF2B5EF4-FFF2-40B4-BE49-F238E27FC236}">
                <a16:creationId xmlns:a16="http://schemas.microsoft.com/office/drawing/2014/main" id="{949110F2-47F7-4803-390C-4ADE569EC79A}"/>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31A7B257-5FA9-F3AF-C5A7-88CB1DA18F0F}"/>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51B413D9-2ACE-3B89-E6C0-D38F81CA98AD}"/>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7FB5AB2F-F7F6-CCAC-8653-3DC8DC058FDB}"/>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4C371958-ED59-1435-DBD8-7933D7504C3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07158F3-F45A-ED3D-437C-4CF9FE3D70B6}"/>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00AAD745-E82F-344E-8D91-9BD87D33D5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4FA2A8D1-D10A-BFE7-17F3-7C9CF9A453B0}"/>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3667E582-0258-76E8-7578-F8B7E0FCCD88}"/>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roupe 86">
            <a:extLst>
              <a:ext uri="{FF2B5EF4-FFF2-40B4-BE49-F238E27FC236}">
                <a16:creationId xmlns:a16="http://schemas.microsoft.com/office/drawing/2014/main" id="{ED63E084-FF7A-B73B-E568-E778F0A17576}"/>
              </a:ext>
            </a:extLst>
          </p:cNvPr>
          <p:cNvGrpSpPr/>
          <p:nvPr/>
        </p:nvGrpSpPr>
        <p:grpSpPr>
          <a:xfrm>
            <a:off x="6654775" y="2615605"/>
            <a:ext cx="672300" cy="672300"/>
            <a:chOff x="6654775" y="2615605"/>
            <a:chExt cx="672300" cy="672300"/>
          </a:xfrm>
        </p:grpSpPr>
        <p:sp>
          <p:nvSpPr>
            <p:cNvPr id="10" name="Google Shape;755;p34">
              <a:extLst>
                <a:ext uri="{FF2B5EF4-FFF2-40B4-BE49-F238E27FC236}">
                  <a16:creationId xmlns:a16="http://schemas.microsoft.com/office/drawing/2014/main" id="{D88EF104-8DA9-54C5-6B0B-953CD07186B1}"/>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ECD80D74-2419-9C63-7A87-DC36425B0E8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85" name="Google Shape;889;p39">
            <a:extLst>
              <a:ext uri="{FF2B5EF4-FFF2-40B4-BE49-F238E27FC236}">
                <a16:creationId xmlns:a16="http://schemas.microsoft.com/office/drawing/2014/main" id="{B8A5E798-D7C8-6014-96C7-830E74CA4A53}"/>
              </a:ext>
            </a:extLst>
          </p:cNvPr>
          <p:cNvGraphicFramePr/>
          <p:nvPr>
            <p:extLst>
              <p:ext uri="{D42A27DB-BD31-4B8C-83A1-F6EECF244321}">
                <p14:modId xmlns:p14="http://schemas.microsoft.com/office/powerpoint/2010/main" val="3883050650"/>
              </p:ext>
            </p:extLst>
          </p:nvPr>
        </p:nvGraphicFramePr>
        <p:xfrm>
          <a:off x="390320" y="5401387"/>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Tree>
    <p:extLst>
      <p:ext uri="{BB962C8B-B14F-4D97-AF65-F5344CB8AC3E}">
        <p14:creationId xmlns:p14="http://schemas.microsoft.com/office/powerpoint/2010/main" val="1447989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ED6AEB2-7526-DFEE-3197-9B49E61BECD8}"/>
            </a:ext>
          </a:extLst>
        </p:cNvPr>
        <p:cNvGrpSpPr/>
        <p:nvPr/>
      </p:nvGrpSpPr>
      <p:grpSpPr>
        <a:xfrm>
          <a:off x="0" y="0"/>
          <a:ext cx="0" cy="0"/>
          <a:chOff x="0" y="0"/>
          <a:chExt cx="0" cy="0"/>
        </a:xfrm>
      </p:grpSpPr>
      <p:graphicFrame>
        <p:nvGraphicFramePr>
          <p:cNvPr id="28" name="Google Shape;889;p39">
            <a:extLst>
              <a:ext uri="{FF2B5EF4-FFF2-40B4-BE49-F238E27FC236}">
                <a16:creationId xmlns:a16="http://schemas.microsoft.com/office/drawing/2014/main" id="{4A369785-0756-7D32-A40B-66566FC6EB71}"/>
              </a:ext>
            </a:extLst>
          </p:cNvPr>
          <p:cNvGraphicFramePr/>
          <p:nvPr>
            <p:extLst>
              <p:ext uri="{D42A27DB-BD31-4B8C-83A1-F6EECF244321}">
                <p14:modId xmlns:p14="http://schemas.microsoft.com/office/powerpoint/2010/main" val="1235336393"/>
              </p:ext>
            </p:extLst>
          </p:nvPr>
        </p:nvGraphicFramePr>
        <p:xfrm>
          <a:off x="507451" y="5312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7" name="Google Shape;709;p32">
            <a:extLst>
              <a:ext uri="{FF2B5EF4-FFF2-40B4-BE49-F238E27FC236}">
                <a16:creationId xmlns:a16="http://schemas.microsoft.com/office/drawing/2014/main" id="{16F98EB6-B5B0-C6F5-7C4F-8B37210D3112}"/>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A2226C3-8C3A-5271-BB69-B427B0179292}"/>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81F837EE-BD3F-B2CC-D623-EFB69D5D299D}"/>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668BEB51-85DA-8EE8-13A3-1708270AB429}"/>
              </a:ext>
            </a:extLst>
          </p:cNvPr>
          <p:cNvSpPr txBox="1">
            <a:spLocks/>
          </p:cNvSpPr>
          <p:nvPr/>
        </p:nvSpPr>
        <p:spPr>
          <a:xfrm>
            <a:off x="713225" y="6339098"/>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64996CC-EF45-84C2-1953-6D5756F79DC8}"/>
              </a:ext>
            </a:extLst>
          </p:cNvPr>
          <p:cNvSpPr txBox="1">
            <a:spLocks/>
          </p:cNvSpPr>
          <p:nvPr/>
        </p:nvSpPr>
        <p:spPr>
          <a:xfrm>
            <a:off x="6108046" y="521961"/>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8A1F7BD-A4E4-E582-7034-B6BC0043CD5A}"/>
              </a:ext>
            </a:extLst>
          </p:cNvPr>
          <p:cNvSpPr txBox="1">
            <a:spLocks/>
          </p:cNvSpPr>
          <p:nvPr/>
        </p:nvSpPr>
        <p:spPr>
          <a:xfrm>
            <a:off x="5544301" y="6339098"/>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28C2FBD7-F31F-0689-7C1C-7FE6B00BAC33}"/>
              </a:ext>
            </a:extLst>
          </p:cNvPr>
          <p:cNvSpPr/>
          <p:nvPr/>
        </p:nvSpPr>
        <p:spPr>
          <a:xfrm>
            <a:off x="181692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roupe 22">
            <a:extLst>
              <a:ext uri="{FF2B5EF4-FFF2-40B4-BE49-F238E27FC236}">
                <a16:creationId xmlns:a16="http://schemas.microsoft.com/office/drawing/2014/main" id="{0518FB30-7871-49B0-8C36-294D3F0B4ECE}"/>
              </a:ext>
            </a:extLst>
          </p:cNvPr>
          <p:cNvGrpSpPr/>
          <p:nvPr/>
        </p:nvGrpSpPr>
        <p:grpSpPr>
          <a:xfrm>
            <a:off x="5771896" y="354239"/>
            <a:ext cx="672300" cy="672300"/>
            <a:chOff x="5771896" y="354239"/>
            <a:chExt cx="672300" cy="672300"/>
          </a:xfrm>
        </p:grpSpPr>
        <p:sp>
          <p:nvSpPr>
            <p:cNvPr id="8" name="Google Shape;753;p34">
              <a:extLst>
                <a:ext uri="{FF2B5EF4-FFF2-40B4-BE49-F238E27FC236}">
                  <a16:creationId xmlns:a16="http://schemas.microsoft.com/office/drawing/2014/main" id="{2D736F46-1760-475F-CA31-3EEBECBA7EF6}"/>
                </a:ext>
              </a:extLst>
            </p:cNvPr>
            <p:cNvSpPr/>
            <p:nvPr/>
          </p:nvSpPr>
          <p:spPr>
            <a:xfrm>
              <a:off x="5771896" y="35423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FDF5B11C-3E27-E0EC-ECDB-2FD54540857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449615"/>
              <a:ext cx="481548" cy="481548"/>
            </a:xfrm>
            <a:prstGeom prst="rect">
              <a:avLst/>
            </a:prstGeom>
          </p:spPr>
        </p:pic>
      </p:grpSp>
      <p:grpSp>
        <p:nvGrpSpPr>
          <p:cNvPr id="64" name="Google Shape;1334;p48">
            <a:extLst>
              <a:ext uri="{FF2B5EF4-FFF2-40B4-BE49-F238E27FC236}">
                <a16:creationId xmlns:a16="http://schemas.microsoft.com/office/drawing/2014/main" id="{F8C33973-0C10-FC45-363B-EA3534C2E280}"/>
              </a:ext>
            </a:extLst>
          </p:cNvPr>
          <p:cNvGrpSpPr/>
          <p:nvPr/>
        </p:nvGrpSpPr>
        <p:grpSpPr>
          <a:xfrm>
            <a:off x="1909485" y="5614705"/>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BFE56A57-CBBC-D882-2635-B6D9C78C9A1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7EEAA42F-6D14-7C61-04E5-1F521B8C6AD3}"/>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AC64F596-1695-5115-DC9B-EAD84A73D863}"/>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A6699F7F-ACE4-4187-BE81-FF4B27EAD82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BD2DE87B-1DD8-FC98-65DB-3F182D71CC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9922E049-DC65-CA62-E08E-45A1A7B34918}"/>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CE9D4A6E-85D3-B072-E65B-34A76478A3CC}"/>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B00F7855-EAF3-2223-3D3C-4FE90315008D}"/>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e 28">
            <a:extLst>
              <a:ext uri="{FF2B5EF4-FFF2-40B4-BE49-F238E27FC236}">
                <a16:creationId xmlns:a16="http://schemas.microsoft.com/office/drawing/2014/main" id="{6CF83D72-01DF-F1AE-6AB1-5E57D48AC867}"/>
              </a:ext>
            </a:extLst>
          </p:cNvPr>
          <p:cNvGrpSpPr/>
          <p:nvPr/>
        </p:nvGrpSpPr>
        <p:grpSpPr>
          <a:xfrm>
            <a:off x="6654775" y="5482298"/>
            <a:ext cx="672300" cy="672300"/>
            <a:chOff x="6654775" y="5482298"/>
            <a:chExt cx="672300" cy="672300"/>
          </a:xfrm>
        </p:grpSpPr>
        <p:sp>
          <p:nvSpPr>
            <p:cNvPr id="10" name="Google Shape;755;p34">
              <a:extLst>
                <a:ext uri="{FF2B5EF4-FFF2-40B4-BE49-F238E27FC236}">
                  <a16:creationId xmlns:a16="http://schemas.microsoft.com/office/drawing/2014/main" id="{3238E5FC-B4FA-131C-B0AE-A93A00DB383C}"/>
                </a:ext>
              </a:extLst>
            </p:cNvPr>
            <p:cNvSpPr/>
            <p:nvPr/>
          </p:nvSpPr>
          <p:spPr>
            <a:xfrm>
              <a:off x="665477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FA3C886-585F-A1D5-C930-37B07BCB38AD}"/>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568075"/>
              <a:ext cx="500728" cy="500728"/>
            </a:xfrm>
            <a:prstGeom prst="rect">
              <a:avLst/>
            </a:prstGeom>
          </p:spPr>
        </p:pic>
      </p:grpSp>
      <p:graphicFrame>
        <p:nvGraphicFramePr>
          <p:cNvPr id="4" name="Google Shape;889;p39">
            <a:extLst>
              <a:ext uri="{FF2B5EF4-FFF2-40B4-BE49-F238E27FC236}">
                <a16:creationId xmlns:a16="http://schemas.microsoft.com/office/drawing/2014/main" id="{4D532276-C111-37E8-84B6-F5CEA3EAA6CF}"/>
              </a:ext>
            </a:extLst>
          </p:cNvPr>
          <p:cNvGraphicFramePr/>
          <p:nvPr>
            <p:extLst>
              <p:ext uri="{D42A27DB-BD31-4B8C-83A1-F6EECF244321}">
                <p14:modId xmlns:p14="http://schemas.microsoft.com/office/powerpoint/2010/main" val="1068634032"/>
              </p:ext>
            </p:extLst>
          </p:nvPr>
        </p:nvGraphicFramePr>
        <p:xfrm>
          <a:off x="507451" y="1414848"/>
          <a:ext cx="8454216" cy="2875258"/>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LEDs</a:t>
                      </a:r>
                      <a:endPar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endParaRP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 </a:t>
                      </a:r>
                      <a:b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b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
        <p:nvSpPr>
          <p:cNvPr id="6" name="Google Shape;747;p34">
            <a:extLst>
              <a:ext uri="{FF2B5EF4-FFF2-40B4-BE49-F238E27FC236}">
                <a16:creationId xmlns:a16="http://schemas.microsoft.com/office/drawing/2014/main" id="{39EDCE2E-F0DC-E9D3-FA54-D5CCA0D141A3}"/>
              </a:ext>
            </a:extLst>
          </p:cNvPr>
          <p:cNvSpPr txBox="1">
            <a:spLocks/>
          </p:cNvSpPr>
          <p:nvPr/>
        </p:nvSpPr>
        <p:spPr>
          <a:xfrm>
            <a:off x="6509983" y="-843203"/>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4" name="Groupe 23">
            <a:extLst>
              <a:ext uri="{FF2B5EF4-FFF2-40B4-BE49-F238E27FC236}">
                <a16:creationId xmlns:a16="http://schemas.microsoft.com/office/drawing/2014/main" id="{5285F091-A3BA-C535-C8BD-8F7DD0F62117}"/>
              </a:ext>
            </a:extLst>
          </p:cNvPr>
          <p:cNvGrpSpPr/>
          <p:nvPr/>
        </p:nvGrpSpPr>
        <p:grpSpPr>
          <a:xfrm>
            <a:off x="5774712" y="-961935"/>
            <a:ext cx="672300" cy="672300"/>
            <a:chOff x="5774712" y="-961935"/>
            <a:chExt cx="672300" cy="672300"/>
          </a:xfrm>
        </p:grpSpPr>
        <p:sp>
          <p:nvSpPr>
            <p:cNvPr id="11" name="Google Shape;754;p34">
              <a:extLst>
                <a:ext uri="{FF2B5EF4-FFF2-40B4-BE49-F238E27FC236}">
                  <a16:creationId xmlns:a16="http://schemas.microsoft.com/office/drawing/2014/main" id="{2FD5737A-EADA-06F9-17BC-2E56CD584BCF}"/>
                </a:ext>
              </a:extLst>
            </p:cNvPr>
            <p:cNvSpPr/>
            <p:nvPr/>
          </p:nvSpPr>
          <p:spPr>
            <a:xfrm>
              <a:off x="5774712" y="-96193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6F89D29A-0D7C-B2CE-38AC-2ADCBD484B92}"/>
                </a:ext>
              </a:extLst>
            </p:cNvPr>
            <p:cNvGrpSpPr/>
            <p:nvPr/>
          </p:nvGrpSpPr>
          <p:grpSpPr>
            <a:xfrm>
              <a:off x="5867272" y="-829528"/>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494010F2-DAA0-0727-494B-70A5239346E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C605217C-5007-7C99-F6F8-DF8700547BB2}"/>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84B4103B-8F1C-893F-A92B-B0BDF811837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8618E895-4C52-E5CB-0FC2-91533346F520}"/>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D74EAF24-6F6F-3166-DBC4-DA42F3516BC1}"/>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7F6310D-1CB5-C210-0A3A-0F5A227C8510}"/>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CB2B07FA-2612-CD9F-D868-C952DF73BFA3}"/>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674EB62C-D02F-F429-EFFF-CA338D0156A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752;p34">
            <a:extLst>
              <a:ext uri="{FF2B5EF4-FFF2-40B4-BE49-F238E27FC236}">
                <a16:creationId xmlns:a16="http://schemas.microsoft.com/office/drawing/2014/main" id="{A53D2B8A-0063-F0E1-A61C-21282902C508}"/>
              </a:ext>
            </a:extLst>
          </p:cNvPr>
          <p:cNvSpPr txBox="1">
            <a:spLocks/>
          </p:cNvSpPr>
          <p:nvPr/>
        </p:nvSpPr>
        <p:spPr>
          <a:xfrm>
            <a:off x="6571115" y="-1518271"/>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0" name="Groupe 39">
            <a:extLst>
              <a:ext uri="{FF2B5EF4-FFF2-40B4-BE49-F238E27FC236}">
                <a16:creationId xmlns:a16="http://schemas.microsoft.com/office/drawing/2014/main" id="{7A6DD752-53B2-3585-7AD0-B67CD4CEF2A1}"/>
              </a:ext>
            </a:extLst>
          </p:cNvPr>
          <p:cNvGrpSpPr/>
          <p:nvPr/>
        </p:nvGrpSpPr>
        <p:grpSpPr>
          <a:xfrm>
            <a:off x="5772998" y="-1666287"/>
            <a:ext cx="672300" cy="672300"/>
            <a:chOff x="6654775" y="2615605"/>
            <a:chExt cx="672300" cy="672300"/>
          </a:xfrm>
        </p:grpSpPr>
        <p:sp>
          <p:nvSpPr>
            <p:cNvPr id="41" name="Google Shape;755;p34">
              <a:extLst>
                <a:ext uri="{FF2B5EF4-FFF2-40B4-BE49-F238E27FC236}">
                  <a16:creationId xmlns:a16="http://schemas.microsoft.com/office/drawing/2014/main" id="{C195BA8D-C9DC-0DCC-0BB2-4142A05F3A1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2" name="Image 41">
              <a:extLst>
                <a:ext uri="{FF2B5EF4-FFF2-40B4-BE49-F238E27FC236}">
                  <a16:creationId xmlns:a16="http://schemas.microsoft.com/office/drawing/2014/main" id="{D057F04A-7CE9-40E7-7392-956BC092D0E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12614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B69BEF-7917-7AE2-BA0E-8709502038B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ACEAEC8E-DD73-AB4C-978D-8EB0F7FED5D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D28BE28-8C39-356D-5E15-827AD1AD0310}"/>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D3028A1-49EC-B6C2-C67A-F3FEFCB9F23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3" name="Google Shape;748;p34">
            <a:extLst>
              <a:ext uri="{FF2B5EF4-FFF2-40B4-BE49-F238E27FC236}">
                <a16:creationId xmlns:a16="http://schemas.microsoft.com/office/drawing/2014/main" id="{50EDB6DB-27B5-63D4-D33C-A0A262E3C1DE}"/>
              </a:ext>
            </a:extLst>
          </p:cNvPr>
          <p:cNvSpPr txBox="1">
            <a:spLocks/>
          </p:cNvSpPr>
          <p:nvPr/>
        </p:nvSpPr>
        <p:spPr>
          <a:xfrm>
            <a:off x="6108046" y="-118978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5" name="Groupe 4">
            <a:extLst>
              <a:ext uri="{FF2B5EF4-FFF2-40B4-BE49-F238E27FC236}">
                <a16:creationId xmlns:a16="http://schemas.microsoft.com/office/drawing/2014/main" id="{4BA290AF-359A-5D73-D8F3-60242F5502E9}"/>
              </a:ext>
            </a:extLst>
          </p:cNvPr>
          <p:cNvGrpSpPr/>
          <p:nvPr/>
        </p:nvGrpSpPr>
        <p:grpSpPr>
          <a:xfrm>
            <a:off x="5771896" y="-1357509"/>
            <a:ext cx="672300" cy="672300"/>
            <a:chOff x="5771896" y="-1357509"/>
            <a:chExt cx="672300" cy="672300"/>
          </a:xfrm>
        </p:grpSpPr>
        <p:sp>
          <p:nvSpPr>
            <p:cNvPr id="8" name="Google Shape;753;p34">
              <a:extLst>
                <a:ext uri="{FF2B5EF4-FFF2-40B4-BE49-F238E27FC236}">
                  <a16:creationId xmlns:a16="http://schemas.microsoft.com/office/drawing/2014/main" id="{637558C0-9848-314A-9C2C-7121E88BC009}"/>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3730D0CE-4875-AE58-4C26-A18E748326C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
        <p:nvSpPr>
          <p:cNvPr id="6" name="Google Shape;747;p34">
            <a:extLst>
              <a:ext uri="{FF2B5EF4-FFF2-40B4-BE49-F238E27FC236}">
                <a16:creationId xmlns:a16="http://schemas.microsoft.com/office/drawing/2014/main" id="{F09C8D8C-CFD8-12FE-752F-29F23FDD2702}"/>
              </a:ext>
            </a:extLst>
          </p:cNvPr>
          <p:cNvSpPr txBox="1">
            <a:spLocks/>
          </p:cNvSpPr>
          <p:nvPr/>
        </p:nvSpPr>
        <p:spPr>
          <a:xfrm>
            <a:off x="6509983" y="44890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F909B793-B155-C599-00B5-171F5275C019}"/>
              </a:ext>
            </a:extLst>
          </p:cNvPr>
          <p:cNvGrpSpPr/>
          <p:nvPr/>
        </p:nvGrpSpPr>
        <p:grpSpPr>
          <a:xfrm>
            <a:off x="5774712" y="330168"/>
            <a:ext cx="672300" cy="672300"/>
            <a:chOff x="5774712" y="330168"/>
            <a:chExt cx="672300" cy="672300"/>
          </a:xfrm>
        </p:grpSpPr>
        <p:sp>
          <p:nvSpPr>
            <p:cNvPr id="11" name="Google Shape;754;p34">
              <a:extLst>
                <a:ext uri="{FF2B5EF4-FFF2-40B4-BE49-F238E27FC236}">
                  <a16:creationId xmlns:a16="http://schemas.microsoft.com/office/drawing/2014/main" id="{FDC00854-7EC3-7CD2-0DAB-89CF2E3F1A64}"/>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E9E2A73C-F034-B6B9-06B0-E4617D0EFDF6}"/>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083A77F1-3D18-8E0F-C8FA-4851E29C4BE9}"/>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089ACE61-6A96-A0C5-3F1B-69C3F5624FB4}"/>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BA6F2B7E-E741-4C6C-185D-10B6E259F3B2}"/>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34C864D6-2A69-BCB7-1E4A-95E643581AAB}"/>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31A65514-0D52-E71F-9D1C-46EC47BFE7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DD424FAF-E231-6881-AAA4-AD03DF61C68E}"/>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55F5E126-FE46-27D3-4BED-6375EFC26577}"/>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12EBF553-83FE-CFA9-A2B0-25976EE30802}"/>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3" name="Google Shape;889;p39">
            <a:extLst>
              <a:ext uri="{FF2B5EF4-FFF2-40B4-BE49-F238E27FC236}">
                <a16:creationId xmlns:a16="http://schemas.microsoft.com/office/drawing/2014/main" id="{18244499-A8B4-3460-C8EC-D63EE56DF535}"/>
              </a:ext>
            </a:extLst>
          </p:cNvPr>
          <p:cNvGraphicFramePr/>
          <p:nvPr>
            <p:extLst>
              <p:ext uri="{D42A27DB-BD31-4B8C-83A1-F6EECF244321}">
                <p14:modId xmlns:p14="http://schemas.microsoft.com/office/powerpoint/2010/main" val="464423934"/>
              </p:ext>
            </p:extLst>
          </p:nvPr>
        </p:nvGraphicFramePr>
        <p:xfrm>
          <a:off x="507451" y="5336540"/>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graphicFrame>
        <p:nvGraphicFramePr>
          <p:cNvPr id="22" name="Google Shape;889;p39">
            <a:extLst>
              <a:ext uri="{FF2B5EF4-FFF2-40B4-BE49-F238E27FC236}">
                <a16:creationId xmlns:a16="http://schemas.microsoft.com/office/drawing/2014/main" id="{E66BD071-6104-08EA-8838-A90C3E0A972F}"/>
              </a:ext>
            </a:extLst>
          </p:cNvPr>
          <p:cNvGraphicFramePr/>
          <p:nvPr>
            <p:extLst>
              <p:ext uri="{D42A27DB-BD31-4B8C-83A1-F6EECF244321}">
                <p14:modId xmlns:p14="http://schemas.microsoft.com/office/powerpoint/2010/main" val="382571239"/>
              </p:ext>
            </p:extLst>
          </p:nvPr>
        </p:nvGraphicFramePr>
        <p:xfrm>
          <a:off x="507451" y="1756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graphicFrame>
        <p:nvGraphicFramePr>
          <p:cNvPr id="24" name="Google Shape;889;p39">
            <a:extLst>
              <a:ext uri="{FF2B5EF4-FFF2-40B4-BE49-F238E27FC236}">
                <a16:creationId xmlns:a16="http://schemas.microsoft.com/office/drawing/2014/main" id="{EE24BA08-A892-26FF-530B-4E51F7AAE666}"/>
              </a:ext>
            </a:extLst>
          </p:cNvPr>
          <p:cNvGraphicFramePr/>
          <p:nvPr>
            <p:extLst>
              <p:ext uri="{D42A27DB-BD31-4B8C-83A1-F6EECF244321}">
                <p14:modId xmlns:p14="http://schemas.microsoft.com/office/powerpoint/2010/main" val="587794237"/>
              </p:ext>
            </p:extLst>
          </p:nvPr>
        </p:nvGraphicFramePr>
        <p:xfrm>
          <a:off x="507451" y="574453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8" name="Google Shape;752;p34">
            <a:extLst>
              <a:ext uri="{FF2B5EF4-FFF2-40B4-BE49-F238E27FC236}">
                <a16:creationId xmlns:a16="http://schemas.microsoft.com/office/drawing/2014/main" id="{059F21BA-4701-3E85-112E-3064710BCAD8}"/>
              </a:ext>
            </a:extLst>
          </p:cNvPr>
          <p:cNvSpPr txBox="1">
            <a:spLocks/>
          </p:cNvSpPr>
          <p:nvPr/>
        </p:nvSpPr>
        <p:spPr>
          <a:xfrm>
            <a:off x="6573931" y="-745192"/>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29" name="Groupe 28">
            <a:extLst>
              <a:ext uri="{FF2B5EF4-FFF2-40B4-BE49-F238E27FC236}">
                <a16:creationId xmlns:a16="http://schemas.microsoft.com/office/drawing/2014/main" id="{D775F79E-6C7A-2E22-E583-462A84AAD278}"/>
              </a:ext>
            </a:extLst>
          </p:cNvPr>
          <p:cNvGrpSpPr/>
          <p:nvPr/>
        </p:nvGrpSpPr>
        <p:grpSpPr>
          <a:xfrm>
            <a:off x="5775814" y="-893208"/>
            <a:ext cx="672300" cy="672300"/>
            <a:chOff x="6654775" y="2615605"/>
            <a:chExt cx="672300" cy="672300"/>
          </a:xfrm>
        </p:grpSpPr>
        <p:sp>
          <p:nvSpPr>
            <p:cNvPr id="30" name="Google Shape;755;p34">
              <a:extLst>
                <a:ext uri="{FF2B5EF4-FFF2-40B4-BE49-F238E27FC236}">
                  <a16:creationId xmlns:a16="http://schemas.microsoft.com/office/drawing/2014/main" id="{4E9F13EA-34BD-6369-DD1D-953FCA3FB5E0}"/>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31" name="Image 30">
              <a:extLst>
                <a:ext uri="{FF2B5EF4-FFF2-40B4-BE49-F238E27FC236}">
                  <a16:creationId xmlns:a16="http://schemas.microsoft.com/office/drawing/2014/main" id="{BDC25E20-02E4-A137-3F79-8AF10AA3670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1379526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9268D58B-E83B-6FD6-E384-93E106790559}"/>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86565F83-7910-492B-C06C-7750D3E6A5C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A1D4D0CF-F93B-40E0-78C3-F20501E08BAF}"/>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F9B4E47F-D032-590A-7EF5-3E087EE04AA0}"/>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6" name="Google Shape;747;p34">
            <a:extLst>
              <a:ext uri="{FF2B5EF4-FFF2-40B4-BE49-F238E27FC236}">
                <a16:creationId xmlns:a16="http://schemas.microsoft.com/office/drawing/2014/main" id="{2DA18B32-32F4-CD7C-1019-CE103772E2FA}"/>
              </a:ext>
            </a:extLst>
          </p:cNvPr>
          <p:cNvSpPr txBox="1">
            <a:spLocks/>
          </p:cNvSpPr>
          <p:nvPr/>
        </p:nvSpPr>
        <p:spPr>
          <a:xfrm>
            <a:off x="6509983" y="-67886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D780E596-7CC0-D438-A193-CACCA7CBE63D}"/>
              </a:ext>
            </a:extLst>
          </p:cNvPr>
          <p:cNvGrpSpPr/>
          <p:nvPr/>
        </p:nvGrpSpPr>
        <p:grpSpPr>
          <a:xfrm>
            <a:off x="5774712" y="-797592"/>
            <a:ext cx="672300" cy="672300"/>
            <a:chOff x="5774712" y="330168"/>
            <a:chExt cx="672300" cy="672300"/>
          </a:xfrm>
        </p:grpSpPr>
        <p:sp>
          <p:nvSpPr>
            <p:cNvPr id="11" name="Google Shape;754;p34">
              <a:extLst>
                <a:ext uri="{FF2B5EF4-FFF2-40B4-BE49-F238E27FC236}">
                  <a16:creationId xmlns:a16="http://schemas.microsoft.com/office/drawing/2014/main" id="{BEA8DB7C-A945-F74F-4FB6-30BF15AA9B9D}"/>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12C66F57-D911-E880-E5D3-52EB2A8D9441}"/>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3E35FD80-75C1-0FB0-05ED-7D338C39FB97}"/>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B56630D3-2433-5237-161D-BC3A1D328DD9}"/>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9E626CA6-439E-6DA3-35BD-8044B0F59924}"/>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F4C1C2DC-E3C4-7AC7-655E-3CF7FF60E131}"/>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B5D91546-ABF2-5D97-6A03-B77BBC1393D7}"/>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AA2E03C-BC44-F969-1B95-A03BA7DCB7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661E9082-E7EC-097B-09E3-868A9913DA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8DD60F0C-A6CC-0F3D-9C91-1727E99A277F}"/>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2" name="Google Shape;889;p39">
            <a:extLst>
              <a:ext uri="{FF2B5EF4-FFF2-40B4-BE49-F238E27FC236}">
                <a16:creationId xmlns:a16="http://schemas.microsoft.com/office/drawing/2014/main" id="{7B2BA492-572B-FF5D-F8B9-DD141D6E616B}"/>
              </a:ext>
            </a:extLst>
          </p:cNvPr>
          <p:cNvGraphicFramePr/>
          <p:nvPr>
            <p:extLst>
              <p:ext uri="{D42A27DB-BD31-4B8C-83A1-F6EECF244321}">
                <p14:modId xmlns:p14="http://schemas.microsoft.com/office/powerpoint/2010/main" val="1169843714"/>
              </p:ext>
            </p:extLst>
          </p:nvPr>
        </p:nvGraphicFramePr>
        <p:xfrm>
          <a:off x="507451" y="537298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 name="Google Shape;752;p34">
            <a:extLst>
              <a:ext uri="{FF2B5EF4-FFF2-40B4-BE49-F238E27FC236}">
                <a16:creationId xmlns:a16="http://schemas.microsoft.com/office/drawing/2014/main" id="{A46FE3BB-AFB8-A160-875C-C8F293DB2F5B}"/>
              </a:ext>
            </a:extLst>
          </p:cNvPr>
          <p:cNvSpPr txBox="1">
            <a:spLocks/>
          </p:cNvSpPr>
          <p:nvPr/>
        </p:nvSpPr>
        <p:spPr>
          <a:xfrm>
            <a:off x="6573931" y="502489"/>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 name="Groupe 3">
            <a:extLst>
              <a:ext uri="{FF2B5EF4-FFF2-40B4-BE49-F238E27FC236}">
                <a16:creationId xmlns:a16="http://schemas.microsoft.com/office/drawing/2014/main" id="{429FC431-9134-178D-5D6B-B20B1A5AA26B}"/>
              </a:ext>
            </a:extLst>
          </p:cNvPr>
          <p:cNvGrpSpPr/>
          <p:nvPr/>
        </p:nvGrpSpPr>
        <p:grpSpPr>
          <a:xfrm>
            <a:off x="5775814" y="354473"/>
            <a:ext cx="672300" cy="672300"/>
            <a:chOff x="6654775" y="2615605"/>
            <a:chExt cx="672300" cy="672300"/>
          </a:xfrm>
        </p:grpSpPr>
        <p:sp>
          <p:nvSpPr>
            <p:cNvPr id="7" name="Google Shape;755;p34">
              <a:extLst>
                <a:ext uri="{FF2B5EF4-FFF2-40B4-BE49-F238E27FC236}">
                  <a16:creationId xmlns:a16="http://schemas.microsoft.com/office/drawing/2014/main" id="{0970AB5C-5F50-77AC-91A5-9700D69099D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9" name="Image 8">
              <a:extLst>
                <a:ext uri="{FF2B5EF4-FFF2-40B4-BE49-F238E27FC236}">
                  <a16:creationId xmlns:a16="http://schemas.microsoft.com/office/drawing/2014/main" id="{F009D8D2-7F8C-656C-BF15-A29AB49978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10" name="Google Shape;889;p39">
            <a:extLst>
              <a:ext uri="{FF2B5EF4-FFF2-40B4-BE49-F238E27FC236}">
                <a16:creationId xmlns:a16="http://schemas.microsoft.com/office/drawing/2014/main" id="{B454AD55-00FA-66EA-FC6A-375AA4981C85}"/>
              </a:ext>
            </a:extLst>
          </p:cNvPr>
          <p:cNvGraphicFramePr/>
          <p:nvPr>
            <p:extLst>
              <p:ext uri="{D42A27DB-BD31-4B8C-83A1-F6EECF244321}">
                <p14:modId xmlns:p14="http://schemas.microsoft.com/office/powerpoint/2010/main" val="2181271028"/>
              </p:ext>
            </p:extLst>
          </p:nvPr>
        </p:nvGraphicFramePr>
        <p:xfrm>
          <a:off x="507451" y="200469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4" name="Google Shape;748;p34">
            <a:extLst>
              <a:ext uri="{FF2B5EF4-FFF2-40B4-BE49-F238E27FC236}">
                <a16:creationId xmlns:a16="http://schemas.microsoft.com/office/drawing/2014/main" id="{F8F3735D-7143-F9EF-E51A-903ABD5356E5}"/>
              </a:ext>
            </a:extLst>
          </p:cNvPr>
          <p:cNvSpPr txBox="1">
            <a:spLocks/>
          </p:cNvSpPr>
          <p:nvPr/>
        </p:nvSpPr>
        <p:spPr>
          <a:xfrm>
            <a:off x="6126870" y="-152594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28" name="Groupe 27">
            <a:extLst>
              <a:ext uri="{FF2B5EF4-FFF2-40B4-BE49-F238E27FC236}">
                <a16:creationId xmlns:a16="http://schemas.microsoft.com/office/drawing/2014/main" id="{ABC11F54-085D-68C6-098E-42A58992603F}"/>
              </a:ext>
            </a:extLst>
          </p:cNvPr>
          <p:cNvGrpSpPr/>
          <p:nvPr/>
        </p:nvGrpSpPr>
        <p:grpSpPr>
          <a:xfrm>
            <a:off x="5790720" y="-1693669"/>
            <a:ext cx="672300" cy="672300"/>
            <a:chOff x="5771896" y="-1357509"/>
            <a:chExt cx="672300" cy="672300"/>
          </a:xfrm>
        </p:grpSpPr>
        <p:sp>
          <p:nvSpPr>
            <p:cNvPr id="29" name="Google Shape;753;p34">
              <a:extLst>
                <a:ext uri="{FF2B5EF4-FFF2-40B4-BE49-F238E27FC236}">
                  <a16:creationId xmlns:a16="http://schemas.microsoft.com/office/drawing/2014/main" id="{94A530E3-F690-BE02-201E-4148DB7353E8}"/>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0" name="Image 29">
              <a:extLst>
                <a:ext uri="{FF2B5EF4-FFF2-40B4-BE49-F238E27FC236}">
                  <a16:creationId xmlns:a16="http://schemas.microsoft.com/office/drawing/2014/main" id="{613CA790-9051-F0E8-BF23-6AE9B201377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Tree>
    <p:extLst>
      <p:ext uri="{BB962C8B-B14F-4D97-AF65-F5344CB8AC3E}">
        <p14:creationId xmlns:p14="http://schemas.microsoft.com/office/powerpoint/2010/main" val="3548051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2DFD02-8777-D00B-6B36-391EFBB895AD}"/>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6B4F89DD-EB15-E59D-C48B-EF3534BD9F5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BA044FDA-AF46-643A-3A73-D4F1C233F9BA}"/>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FF5EA40-472B-975B-A954-106A13E8FE4B}"/>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9C6B075A-77E0-F0B1-6EDA-AC69AF937DEA}"/>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F5CF923A-A868-BA75-5B0B-250654CB3DDB}"/>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8E91D497-E2FC-54D4-5ABB-AF7029DCA82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grpSp>
        <p:nvGrpSpPr>
          <p:cNvPr id="86" name="Groupe 85">
            <a:extLst>
              <a:ext uri="{FF2B5EF4-FFF2-40B4-BE49-F238E27FC236}">
                <a16:creationId xmlns:a16="http://schemas.microsoft.com/office/drawing/2014/main" id="{22578C7F-8AF8-B169-D315-6773C8F2D89E}"/>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41EDA253-D1A6-FCD1-724E-2D2794D4CCD7}"/>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B8051047-659D-3B0B-68E0-6E5AAFD1B38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4" name="Groupe 3">
            <a:extLst>
              <a:ext uri="{FF2B5EF4-FFF2-40B4-BE49-F238E27FC236}">
                <a16:creationId xmlns:a16="http://schemas.microsoft.com/office/drawing/2014/main" id="{FA120A1C-5F25-8B35-6798-3D9F515E6DA1}"/>
              </a:ext>
            </a:extLst>
          </p:cNvPr>
          <p:cNvGrpSpPr/>
          <p:nvPr/>
        </p:nvGrpSpPr>
        <p:grpSpPr>
          <a:xfrm>
            <a:off x="1816925" y="2615605"/>
            <a:ext cx="672300" cy="672300"/>
            <a:chOff x="1816925" y="2615605"/>
            <a:chExt cx="672300" cy="672300"/>
          </a:xfrm>
        </p:grpSpPr>
        <p:sp>
          <p:nvSpPr>
            <p:cNvPr id="9" name="Google Shape;754;p34">
              <a:extLst>
                <a:ext uri="{FF2B5EF4-FFF2-40B4-BE49-F238E27FC236}">
                  <a16:creationId xmlns:a16="http://schemas.microsoft.com/office/drawing/2014/main" id="{E969355B-3745-9B95-C73D-0BEE75A1C98B}"/>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64" name="Google Shape;1334;p48">
              <a:extLst>
                <a:ext uri="{FF2B5EF4-FFF2-40B4-BE49-F238E27FC236}">
                  <a16:creationId xmlns:a16="http://schemas.microsoft.com/office/drawing/2014/main" id="{FE86FE5C-F086-D9C2-F4BF-26B683E28516}"/>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60936C6F-F4B7-E82B-DBAB-7CA512F68B31}"/>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1947B6D1-6051-713C-FA86-367BC532161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6BF8BD4C-64EA-0506-30FB-D15D79E7D04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77EC2192-49E7-620A-617C-E5B4101C6C0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5688566-3B91-0ABF-A783-1C959577484C}"/>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8ED8C68D-7AA1-18E0-D801-C379DF9FEDE3}"/>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174EF559-2725-3DCD-65A8-FA2D77ED66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6D22DF8B-9E2D-A94D-001D-68794879AA7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oupe 86">
            <a:extLst>
              <a:ext uri="{FF2B5EF4-FFF2-40B4-BE49-F238E27FC236}">
                <a16:creationId xmlns:a16="http://schemas.microsoft.com/office/drawing/2014/main" id="{AE8A079D-B30D-4377-F55C-19C940F0C937}"/>
              </a:ext>
            </a:extLst>
          </p:cNvPr>
          <p:cNvGrpSpPr/>
          <p:nvPr/>
        </p:nvGrpSpPr>
        <p:grpSpPr>
          <a:xfrm>
            <a:off x="6703649" y="2654188"/>
            <a:ext cx="672300" cy="672300"/>
            <a:chOff x="6654775" y="2615605"/>
            <a:chExt cx="672300" cy="672300"/>
          </a:xfrm>
        </p:grpSpPr>
        <p:sp>
          <p:nvSpPr>
            <p:cNvPr id="10" name="Google Shape;755;p34">
              <a:extLst>
                <a:ext uri="{FF2B5EF4-FFF2-40B4-BE49-F238E27FC236}">
                  <a16:creationId xmlns:a16="http://schemas.microsoft.com/office/drawing/2014/main" id="{89AB69EA-A184-F85D-167E-E61D3A3AAB2F}"/>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70F50E3-75F1-F075-B00C-7AB66695E69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960737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pic>
        <p:nvPicPr>
          <p:cNvPr id="12" name="Graphique 11">
            <a:extLst>
              <a:ext uri="{FF2B5EF4-FFF2-40B4-BE49-F238E27FC236}">
                <a16:creationId xmlns:a16="http://schemas.microsoft.com/office/drawing/2014/main" id="{1EC7D112-D105-D584-DE70-98E671B826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5307121" y="460848"/>
            <a:ext cx="1711742" cy="2506480"/>
          </a:xfrm>
          <a:prstGeom prst="rect">
            <a:avLst/>
          </a:prstGeom>
        </p:spPr>
      </p:pic>
      <p:pic>
        <p:nvPicPr>
          <p:cNvPr id="13" name="Graphique 12">
            <a:extLst>
              <a:ext uri="{FF2B5EF4-FFF2-40B4-BE49-F238E27FC236}">
                <a16:creationId xmlns:a16="http://schemas.microsoft.com/office/drawing/2014/main" id="{9CDF390C-843B-D71B-67D8-DD0C046F40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022621" y="1877880"/>
            <a:ext cx="1711740" cy="2506476"/>
          </a:xfrm>
          <a:prstGeom prst="rect">
            <a:avLst/>
          </a:prstGeom>
        </p:spPr>
      </p:pic>
      <p:pic>
        <p:nvPicPr>
          <p:cNvPr id="14" name="Graphique 13">
            <a:extLst>
              <a:ext uri="{FF2B5EF4-FFF2-40B4-BE49-F238E27FC236}">
                <a16:creationId xmlns:a16="http://schemas.microsoft.com/office/drawing/2014/main" id="{E0B448BE-987D-48B4-1232-7E3AA02FD0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436942" y="1798823"/>
            <a:ext cx="1711740" cy="2506476"/>
          </a:xfrm>
          <a:prstGeom prst="rect">
            <a:avLst/>
          </a:prstGeom>
        </p:spPr>
      </p:pic>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960DBA35-CF15-EC48-D9A1-E86A2A1E520F}"/>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287074CA-BE7D-0F52-A390-7CD73E67D1E5}"/>
              </a:ext>
            </a:extLst>
          </p:cNvPr>
          <p:cNvSpPr/>
          <p:nvPr/>
        </p:nvSpPr>
        <p:spPr>
          <a:xfrm>
            <a:off x="5988794" y="2849202"/>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A193609A-B29F-4204-94D0-5272E2DDDCE2}"/>
              </a:ext>
            </a:extLst>
          </p:cNvPr>
          <p:cNvSpPr/>
          <p:nvPr/>
        </p:nvSpPr>
        <p:spPr>
          <a:xfrm>
            <a:off x="2174316" y="2846089"/>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81192118-F833-6AA6-0394-EBFB73161008}"/>
              </a:ext>
            </a:extLst>
          </p:cNvPr>
          <p:cNvSpPr/>
          <p:nvPr/>
        </p:nvSpPr>
        <p:spPr>
          <a:xfrm>
            <a:off x="4081555" y="1402618"/>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3F09CA6A-E487-B809-0606-85CBA1EF992F}"/>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09FB80BC-0EEF-13C5-4210-E4CD33072D00}"/>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50228E22-8A33-C07F-85C4-257821739C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313129" y="1492456"/>
            <a:ext cx="517742" cy="758122"/>
          </a:xfrm>
          <a:prstGeom prst="rect">
            <a:avLst/>
          </a:prstGeom>
        </p:spPr>
      </p:pic>
      <p:pic>
        <p:nvPicPr>
          <p:cNvPr id="34" name="Graphique 33">
            <a:extLst>
              <a:ext uri="{FF2B5EF4-FFF2-40B4-BE49-F238E27FC236}">
                <a16:creationId xmlns:a16="http://schemas.microsoft.com/office/drawing/2014/main" id="{517CC804-FCE8-9187-44C8-C4374EF3A2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228030" y="3015537"/>
            <a:ext cx="502418" cy="735684"/>
          </a:xfrm>
          <a:prstGeom prst="rect">
            <a:avLst/>
          </a:prstGeom>
        </p:spPr>
      </p:pic>
      <p:pic>
        <p:nvPicPr>
          <p:cNvPr id="35" name="Graphique 34">
            <a:extLst>
              <a:ext uri="{FF2B5EF4-FFF2-40B4-BE49-F238E27FC236}">
                <a16:creationId xmlns:a16="http://schemas.microsoft.com/office/drawing/2014/main" id="{4AADC44C-3D44-3A95-00AC-05D5FD8C2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425955" y="2993398"/>
            <a:ext cx="477612" cy="699362"/>
          </a:xfrm>
          <a:prstGeom prst="rect">
            <a:avLst/>
          </a:prstGeom>
        </p:spPr>
      </p:pic>
      <p:sp>
        <p:nvSpPr>
          <p:cNvPr id="37" name="Google Shape;748;p34">
            <a:extLst>
              <a:ext uri="{FF2B5EF4-FFF2-40B4-BE49-F238E27FC236}">
                <a16:creationId xmlns:a16="http://schemas.microsoft.com/office/drawing/2014/main" id="{106BCD46-53A4-7D90-5FC6-19DA34BCC716}"/>
              </a:ext>
            </a:extLst>
          </p:cNvPr>
          <p:cNvSpPr txBox="1">
            <a:spLocks/>
          </p:cNvSpPr>
          <p:nvPr/>
        </p:nvSpPr>
        <p:spPr>
          <a:xfrm>
            <a:off x="3508166" y="2479475"/>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DBAFA880-434C-343F-296C-A5B0EF3E9AF3}"/>
              </a:ext>
            </a:extLst>
          </p:cNvPr>
          <p:cNvSpPr txBox="1">
            <a:spLocks/>
          </p:cNvSpPr>
          <p:nvPr/>
        </p:nvSpPr>
        <p:spPr>
          <a:xfrm>
            <a:off x="1978610" y="3934004"/>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96402D8B-E8EE-B263-7B3D-BFBE6708B6FA}"/>
              </a:ext>
            </a:extLst>
          </p:cNvPr>
          <p:cNvSpPr txBox="1">
            <a:spLocks/>
          </p:cNvSpPr>
          <p:nvPr/>
        </p:nvSpPr>
        <p:spPr>
          <a:xfrm>
            <a:off x="5826158" y="3934004"/>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spTree>
    <p:extLst>
      <p:ext uri="{BB962C8B-B14F-4D97-AF65-F5344CB8AC3E}">
        <p14:creationId xmlns:p14="http://schemas.microsoft.com/office/powerpoint/2010/main" val="518169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185437A4-8593-B7AA-6A67-39529F49ED49}"/>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16A372AE-C4E9-4E1A-65CD-CB9C25E6A17C}"/>
              </a:ext>
            </a:extLst>
          </p:cNvPr>
          <p:cNvSpPr/>
          <p:nvPr/>
        </p:nvSpPr>
        <p:spPr>
          <a:xfrm>
            <a:off x="9577814" y="2965440"/>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8CABFEC4-EB75-40BE-FEEA-AB41A5DA71CE}"/>
              </a:ext>
            </a:extLst>
          </p:cNvPr>
          <p:cNvSpPr/>
          <p:nvPr/>
        </p:nvSpPr>
        <p:spPr>
          <a:xfrm>
            <a:off x="-1337699" y="2962327"/>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BDB0EAFB-0E4E-FF27-80B6-435476849263}"/>
              </a:ext>
            </a:extLst>
          </p:cNvPr>
          <p:cNvSpPr/>
          <p:nvPr/>
        </p:nvSpPr>
        <p:spPr>
          <a:xfrm>
            <a:off x="4684406" y="335764"/>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7F62208B-5B2E-2FC0-85CD-8E31309A3E1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58F72FB-EA47-7090-F83F-B7A872B293B9}"/>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9E63B14D-05FE-3F54-9743-4036261DC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389712"/>
            <a:ext cx="350918" cy="513846"/>
          </a:xfrm>
          <a:prstGeom prst="rect">
            <a:avLst/>
          </a:prstGeom>
        </p:spPr>
      </p:pic>
      <p:pic>
        <p:nvPicPr>
          <p:cNvPr id="34" name="Graphique 33">
            <a:extLst>
              <a:ext uri="{FF2B5EF4-FFF2-40B4-BE49-F238E27FC236}">
                <a16:creationId xmlns:a16="http://schemas.microsoft.com/office/drawing/2014/main" id="{9C8EA140-9D07-2F06-63F2-0EAEFAA929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9817050" y="3131775"/>
            <a:ext cx="502418" cy="735684"/>
          </a:xfrm>
          <a:prstGeom prst="rect">
            <a:avLst/>
          </a:prstGeom>
        </p:spPr>
      </p:pic>
      <p:pic>
        <p:nvPicPr>
          <p:cNvPr id="35" name="Graphique 34">
            <a:extLst>
              <a:ext uri="{FF2B5EF4-FFF2-40B4-BE49-F238E27FC236}">
                <a16:creationId xmlns:a16="http://schemas.microsoft.com/office/drawing/2014/main" id="{91D317B4-F465-A963-AB74-24D0D207D6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086060" y="3109636"/>
            <a:ext cx="477612" cy="699362"/>
          </a:xfrm>
          <a:prstGeom prst="rect">
            <a:avLst/>
          </a:prstGeom>
        </p:spPr>
      </p:pic>
      <p:sp>
        <p:nvSpPr>
          <p:cNvPr id="37" name="Google Shape;748;p34">
            <a:extLst>
              <a:ext uri="{FF2B5EF4-FFF2-40B4-BE49-F238E27FC236}">
                <a16:creationId xmlns:a16="http://schemas.microsoft.com/office/drawing/2014/main" id="{BEB09B46-59D0-D87D-9B79-63FE16C72850}"/>
              </a:ext>
            </a:extLst>
          </p:cNvPr>
          <p:cNvSpPr txBox="1">
            <a:spLocks/>
          </p:cNvSpPr>
          <p:nvPr/>
        </p:nvSpPr>
        <p:spPr>
          <a:xfrm>
            <a:off x="5154086" y="437581"/>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B5019647-AE3F-1898-B236-1655B7FA9362}"/>
              </a:ext>
            </a:extLst>
          </p:cNvPr>
          <p:cNvSpPr txBox="1">
            <a:spLocks/>
          </p:cNvSpPr>
          <p:nvPr/>
        </p:nvSpPr>
        <p:spPr>
          <a:xfrm>
            <a:off x="-1533405" y="4050242"/>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603F7209-259F-74A1-4905-DBCC09583958}"/>
              </a:ext>
            </a:extLst>
          </p:cNvPr>
          <p:cNvSpPr txBox="1">
            <a:spLocks/>
          </p:cNvSpPr>
          <p:nvPr/>
        </p:nvSpPr>
        <p:spPr>
          <a:xfrm>
            <a:off x="9415178" y="4050242"/>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nvGrpSpPr>
          <p:cNvPr id="11" name="Groupe 10">
            <a:extLst>
              <a:ext uri="{FF2B5EF4-FFF2-40B4-BE49-F238E27FC236}">
                <a16:creationId xmlns:a16="http://schemas.microsoft.com/office/drawing/2014/main" id="{CD1DC3E5-E02E-E52A-9146-5C70C66C2BE3}"/>
              </a:ext>
            </a:extLst>
          </p:cNvPr>
          <p:cNvGrpSpPr/>
          <p:nvPr/>
        </p:nvGrpSpPr>
        <p:grpSpPr>
          <a:xfrm>
            <a:off x="4698602" y="-780246"/>
            <a:ext cx="2022938" cy="650638"/>
            <a:chOff x="4698602" y="-780246"/>
            <a:chExt cx="2022938" cy="650638"/>
          </a:xfrm>
        </p:grpSpPr>
        <p:grpSp>
          <p:nvGrpSpPr>
            <p:cNvPr id="8" name="Groupe 7">
              <a:extLst>
                <a:ext uri="{FF2B5EF4-FFF2-40B4-BE49-F238E27FC236}">
                  <a16:creationId xmlns:a16="http://schemas.microsoft.com/office/drawing/2014/main" id="{3C618AA4-58C6-A057-179B-212644AA75C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BB3DB266-A125-7E17-6FE3-FFF17E110799}"/>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B3DC037B-6507-53AF-CA8F-2C4A28C969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06AB44C6-7B74-DAF5-F4D7-350180E83C81}"/>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1FA77103-8FA0-AEA7-3242-033CAA1CEF54}"/>
              </a:ext>
            </a:extLst>
          </p:cNvPr>
          <p:cNvGrpSpPr/>
          <p:nvPr/>
        </p:nvGrpSpPr>
        <p:grpSpPr>
          <a:xfrm>
            <a:off x="4690653" y="-1485278"/>
            <a:ext cx="2002132" cy="664612"/>
            <a:chOff x="4690653" y="-1485278"/>
            <a:chExt cx="2002132" cy="664612"/>
          </a:xfrm>
        </p:grpSpPr>
        <p:grpSp>
          <p:nvGrpSpPr>
            <p:cNvPr id="9" name="Groupe 8">
              <a:extLst>
                <a:ext uri="{FF2B5EF4-FFF2-40B4-BE49-F238E27FC236}">
                  <a16:creationId xmlns:a16="http://schemas.microsoft.com/office/drawing/2014/main" id="{4E4615F4-319F-A40B-4D02-E64D7D2723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4F89E2E0-5947-D342-7613-301ABF08DE77}"/>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F4A62D55-C003-F98D-6D28-EC3CAB5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BCF09D0E-04C2-305C-3BA3-8EBF2C866FCD}"/>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9" name="Groupe 18">
            <a:extLst>
              <a:ext uri="{FF2B5EF4-FFF2-40B4-BE49-F238E27FC236}">
                <a16:creationId xmlns:a16="http://schemas.microsoft.com/office/drawing/2014/main" id="{E6273CCC-46DE-A854-7EE5-882076679E34}"/>
              </a:ext>
            </a:extLst>
          </p:cNvPr>
          <p:cNvGrpSpPr/>
          <p:nvPr/>
        </p:nvGrpSpPr>
        <p:grpSpPr>
          <a:xfrm>
            <a:off x="507451" y="1385511"/>
            <a:ext cx="4952592" cy="761182"/>
            <a:chOff x="635409" y="1385511"/>
            <a:chExt cx="4952592" cy="761182"/>
          </a:xfrm>
        </p:grpSpPr>
        <p:grpSp>
          <p:nvGrpSpPr>
            <p:cNvPr id="12" name="Groupe 11">
              <a:extLst>
                <a:ext uri="{FF2B5EF4-FFF2-40B4-BE49-F238E27FC236}">
                  <a16:creationId xmlns:a16="http://schemas.microsoft.com/office/drawing/2014/main" id="{1D9C10CD-3A17-4F03-4CDF-996DBA18C77B}"/>
                </a:ext>
              </a:extLst>
            </p:cNvPr>
            <p:cNvGrpSpPr/>
            <p:nvPr/>
          </p:nvGrpSpPr>
          <p:grpSpPr>
            <a:xfrm>
              <a:off x="635409" y="1385511"/>
              <a:ext cx="761182" cy="761182"/>
              <a:chOff x="2474403" y="1615450"/>
              <a:chExt cx="672300" cy="672300"/>
            </a:xfrm>
          </p:grpSpPr>
          <p:sp>
            <p:nvSpPr>
              <p:cNvPr id="13" name="Google Shape;720;p33">
                <a:extLst>
                  <a:ext uri="{FF2B5EF4-FFF2-40B4-BE49-F238E27FC236}">
                    <a16:creationId xmlns:a16="http://schemas.microsoft.com/office/drawing/2014/main" id="{7C566492-C9A1-4B87-5D7B-F840881980D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4" name="Google Shape;12711;p67">
                <a:extLst>
                  <a:ext uri="{FF2B5EF4-FFF2-40B4-BE49-F238E27FC236}">
                    <a16:creationId xmlns:a16="http://schemas.microsoft.com/office/drawing/2014/main" id="{0B8B6048-70FA-BEF9-C761-DC0D27F1A79B}"/>
                  </a:ext>
                </a:extLst>
              </p:cNvPr>
              <p:cNvGrpSpPr/>
              <p:nvPr/>
            </p:nvGrpSpPr>
            <p:grpSpPr>
              <a:xfrm>
                <a:off x="2548576" y="1689599"/>
                <a:ext cx="523954" cy="524002"/>
                <a:chOff x="5549861" y="3817349"/>
                <a:chExt cx="345642" cy="345674"/>
              </a:xfrm>
              <a:solidFill>
                <a:srgbClr val="27263D"/>
              </a:solidFill>
            </p:grpSpPr>
            <p:sp>
              <p:nvSpPr>
                <p:cNvPr id="15" name="Google Shape;12712;p67">
                  <a:extLst>
                    <a:ext uri="{FF2B5EF4-FFF2-40B4-BE49-F238E27FC236}">
                      <a16:creationId xmlns:a16="http://schemas.microsoft.com/office/drawing/2014/main" id="{69E51106-D728-CE07-2B44-484C7196FD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2713;p67">
                  <a:extLst>
                    <a:ext uri="{FF2B5EF4-FFF2-40B4-BE49-F238E27FC236}">
                      <a16:creationId xmlns:a16="http://schemas.microsoft.com/office/drawing/2014/main" id="{891DB6DC-F4A3-8C82-2260-0A85F30A3FE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 name="Google Shape;12714;p67">
                  <a:extLst>
                    <a:ext uri="{FF2B5EF4-FFF2-40B4-BE49-F238E27FC236}">
                      <a16:creationId xmlns:a16="http://schemas.microsoft.com/office/drawing/2014/main" id="{F189FC12-B076-C660-BB79-67B23ABA39AA}"/>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8" name="Google Shape;701;p31">
              <a:extLst>
                <a:ext uri="{FF2B5EF4-FFF2-40B4-BE49-F238E27FC236}">
                  <a16:creationId xmlns:a16="http://schemas.microsoft.com/office/drawing/2014/main" id="{F25422FA-4BDC-C7C6-3C9C-C8C6A23E1CB2}"/>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C7A8D8B5-F0A5-78AE-5425-20687E3B3C2D}"/>
              </a:ext>
            </a:extLst>
          </p:cNvPr>
          <p:cNvGrpSpPr/>
          <p:nvPr/>
        </p:nvGrpSpPr>
        <p:grpSpPr>
          <a:xfrm>
            <a:off x="1342475" y="2320932"/>
            <a:ext cx="2822724" cy="283892"/>
            <a:chOff x="5472514" y="3332921"/>
            <a:chExt cx="2822724" cy="788705"/>
          </a:xfrm>
        </p:grpSpPr>
        <p:cxnSp>
          <p:nvCxnSpPr>
            <p:cNvPr id="21" name="Connecteur : en angle 20">
              <a:extLst>
                <a:ext uri="{FF2B5EF4-FFF2-40B4-BE49-F238E27FC236}">
                  <a16:creationId xmlns:a16="http://schemas.microsoft.com/office/drawing/2014/main" id="{FDD3052D-D174-991E-19AD-C8B9C7F76063}"/>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734CE469-4B6A-1377-E4B8-49D7F126BE35}"/>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AE8E4191-D235-267F-CD81-E3902078C1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0305" y="2153637"/>
            <a:ext cx="662104" cy="662104"/>
          </a:xfrm>
          <a:prstGeom prst="rect">
            <a:avLst/>
          </a:prstGeom>
        </p:spPr>
      </p:pic>
      <p:grpSp>
        <p:nvGrpSpPr>
          <p:cNvPr id="25" name="Groupe 24">
            <a:extLst>
              <a:ext uri="{FF2B5EF4-FFF2-40B4-BE49-F238E27FC236}">
                <a16:creationId xmlns:a16="http://schemas.microsoft.com/office/drawing/2014/main" id="{13871269-6E3F-D283-EFB3-C59D22A262B6}"/>
              </a:ext>
            </a:extLst>
          </p:cNvPr>
          <p:cNvGrpSpPr/>
          <p:nvPr/>
        </p:nvGrpSpPr>
        <p:grpSpPr>
          <a:xfrm>
            <a:off x="3508311" y="2130629"/>
            <a:ext cx="656888" cy="656888"/>
            <a:chOff x="3669925" y="2078482"/>
            <a:chExt cx="761182" cy="761182"/>
          </a:xfrm>
        </p:grpSpPr>
        <p:sp>
          <p:nvSpPr>
            <p:cNvPr id="24" name="Google Shape;720;p33">
              <a:extLst>
                <a:ext uri="{FF2B5EF4-FFF2-40B4-BE49-F238E27FC236}">
                  <a16:creationId xmlns:a16="http://schemas.microsoft.com/office/drawing/2014/main" id="{C93DB413-27E7-EAF1-ED6D-ED088318A6FD}"/>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050" name="Picture 2" descr="Logo github - Icônes des médias sociaux gratuites">
              <a:extLst>
                <a:ext uri="{FF2B5EF4-FFF2-40B4-BE49-F238E27FC236}">
                  <a16:creationId xmlns:a16="http://schemas.microsoft.com/office/drawing/2014/main" id="{60987B8E-182F-1BBB-4C9A-957D535DF95C}"/>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6" name="Modèle 3D 25">
                <a:extLst>
                  <a:ext uri="{FF2B5EF4-FFF2-40B4-BE49-F238E27FC236}">
                    <a16:creationId xmlns:a16="http://schemas.microsoft.com/office/drawing/2014/main" id="{6AB3FE13-B547-AAAA-2A13-FC7730F16685}"/>
                  </a:ext>
                </a:extLst>
              </p:cNvPr>
              <p:cNvGraphicFramePr>
                <a:graphicFrameLocks noChangeAspect="1"/>
              </p:cNvGraphicFramePr>
              <p:nvPr>
                <p:extLst>
                  <p:ext uri="{D42A27DB-BD31-4B8C-83A1-F6EECF244321}">
                    <p14:modId xmlns:p14="http://schemas.microsoft.com/office/powerpoint/2010/main" val="1810018551"/>
                  </p:ext>
                </p:extLst>
              </p:nvPr>
            </p:nvGraphicFramePr>
            <p:xfrm rot="-240000">
              <a:off x="1381323" y="2496591"/>
              <a:ext cx="2324802" cy="2263262"/>
            </p:xfrm>
            <a:graphic>
              <a:graphicData uri="http://schemas.microsoft.com/office/drawing/2017/model3d">
                <am3d:model3d r:embed="rId8">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9"/>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Modèle 3D 25">
                <a:extLst>
                  <a:ext uri="{FF2B5EF4-FFF2-40B4-BE49-F238E27FC236}">
                    <a16:creationId xmlns:a16="http://schemas.microsoft.com/office/drawing/2014/main" id="{6AB3FE13-B547-AAAA-2A13-FC7730F16685}"/>
                  </a:ext>
                </a:extLst>
              </p:cNvPr>
              <p:cNvPicPr>
                <a:picLocks noGrp="1" noRot="1" noChangeAspect="1" noMove="1" noResize="1" noEditPoints="1" noAdjustHandles="1" noChangeArrowheads="1" noChangeShapeType="1" noCrop="1"/>
              </p:cNvPicPr>
              <p:nvPr/>
            </p:nvPicPr>
            <p:blipFill>
              <a:blip r:embed="rId9"/>
              <a:stretch>
                <a:fillRect/>
              </a:stretch>
            </p:blipFill>
            <p:spPr>
              <a:xfrm rot="-240000">
                <a:off x="1381323" y="2496591"/>
                <a:ext cx="2324802" cy="2263262"/>
              </a:xfrm>
              <a:prstGeom prst="rect">
                <a:avLst/>
              </a:prstGeom>
            </p:spPr>
          </p:pic>
        </mc:Fallback>
      </mc:AlternateContent>
      <p:pic>
        <p:nvPicPr>
          <p:cNvPr id="30" name="Image 29">
            <a:extLst>
              <a:ext uri="{FF2B5EF4-FFF2-40B4-BE49-F238E27FC236}">
                <a16:creationId xmlns:a16="http://schemas.microsoft.com/office/drawing/2014/main" id="{F150D8F5-1471-BCB8-5E05-FE87C7E7C2A2}"/>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4538321" y="3278416"/>
            <a:ext cx="3563445" cy="1307344"/>
          </a:xfrm>
          <a:prstGeom prst="rect">
            <a:avLst/>
          </a:prstGeom>
        </p:spPr>
      </p:pic>
      <p:pic>
        <p:nvPicPr>
          <p:cNvPr id="38" name="Image 37">
            <a:extLst>
              <a:ext uri="{FF2B5EF4-FFF2-40B4-BE49-F238E27FC236}">
                <a16:creationId xmlns:a16="http://schemas.microsoft.com/office/drawing/2014/main" id="{736B33CA-AA34-4E8D-9E46-D6FD239BE905}"/>
              </a:ext>
            </a:extLst>
          </p:cNvPr>
          <p:cNvPicPr>
            <a:picLocks noChangeAspect="1"/>
          </p:cNvPicPr>
          <p:nvPr/>
        </p:nvPicPr>
        <p:blipFill>
          <a:blip r:embed="rId11" cstate="email">
            <a:extLst>
              <a:ext uri="{28A0092B-C50C-407E-A947-70E740481C1C}">
                <a14:useLocalDpi xmlns:a14="http://schemas.microsoft.com/office/drawing/2010/main"/>
              </a:ext>
            </a:extLst>
          </a:blip>
          <a:srcRect/>
          <a:stretch/>
        </p:blipFill>
        <p:spPr>
          <a:xfrm>
            <a:off x="6164784" y="1205770"/>
            <a:ext cx="1745620" cy="1756557"/>
          </a:xfrm>
          <a:prstGeom prst="rect">
            <a:avLst/>
          </a:prstGeom>
        </p:spPr>
      </p:pic>
    </p:spTree>
    <p:extLst>
      <p:ext uri="{BB962C8B-B14F-4D97-AF65-F5344CB8AC3E}">
        <p14:creationId xmlns:p14="http://schemas.microsoft.com/office/powerpoint/2010/main" val="3077986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0-#ppt_w/2"/>
                                          </p:val>
                                        </p:tav>
                                        <p:tav tm="100000">
                                          <p:val>
                                            <p:strVal val="#ppt_x"/>
                                          </p:val>
                                        </p:tav>
                                      </p:tavLst>
                                    </p:anim>
                                    <p:anim calcmode="lin" valueType="num">
                                      <p:cBhvr additive="base">
                                        <p:cTn id="8"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60" presetClass="entr" presetSubtype="128"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additive="sum">
                                        <p:cTn id="30" dur="1000" fill="hold"/>
                                        <p:tgtEl>
                                          <p:spTgt spid="26"/>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31" dur="1000" fill="hold"/>
                                        <p:tgtEl>
                                          <p:spTgt spid="26"/>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2" dur="1000" fill="hold"/>
                                        <p:tgtEl>
                                          <p:spTgt spid="26"/>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3" dur="1000" fill="hold"/>
                                        <p:tgtEl>
                                          <p:spTgt spid="26"/>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 presetClass="exit"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35"/>
                                        </p:tgtEl>
                                        <p:attrNameLst>
                                          <p:attrName>style.visibility</p:attrName>
                                        </p:attrNameLst>
                                      </p:cBhvr>
                                      <p:to>
                                        <p:strVal val="hidden"/>
                                      </p:to>
                                    </p:set>
                                  </p:childTnLst>
                                </p:cTn>
                              </p:par>
                              <p:par>
                                <p:cTn id="48" presetID="1" presetClass="exit" presetSubtype="0" fill="hold" grpId="0" nodeType="withEffect">
                                  <p:stCondLst>
                                    <p:cond delay="0"/>
                                  </p:stCondLst>
                                  <p:childTnLst>
                                    <p:set>
                                      <p:cBhvr>
                                        <p:cTn id="49" dur="1" fill="hold">
                                          <p:stCondLst>
                                            <p:cond delay="0"/>
                                          </p:stCondLst>
                                        </p:cTn>
                                        <p:tgtEl>
                                          <p:spTgt spid="39"/>
                                        </p:tgtEl>
                                        <p:attrNameLst>
                                          <p:attrName>style.visibility</p:attrName>
                                        </p:attrNameLst>
                                      </p:cBhvr>
                                      <p:to>
                                        <p:strVal val="hidden"/>
                                      </p:to>
                                    </p:set>
                                  </p:childTnLst>
                                </p:cTn>
                              </p:par>
                              <p:par>
                                <p:cTn id="50" presetID="1" presetClass="exit"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34"/>
                                        </p:tgtEl>
                                        <p:attrNameLst>
                                          <p:attrName>style.visibility</p:attrName>
                                        </p:attrNameLst>
                                      </p:cBhvr>
                                      <p:to>
                                        <p:strVal val="hidden"/>
                                      </p:to>
                                    </p:set>
                                  </p:childTnLst>
                                </p:cTn>
                              </p:par>
                              <p:par>
                                <p:cTn id="54" presetID="1" presetClass="exit" presetSubtype="0" fill="hold" grpId="0" nodeType="withEffect">
                                  <p:stCondLst>
                                    <p:cond delay="0"/>
                                  </p:stCondLst>
                                  <p:childTnLst>
                                    <p:set>
                                      <p:cBhvr>
                                        <p:cTn id="55" dur="1" fill="hold">
                                          <p:stCondLst>
                                            <p:cond delay="0"/>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2" grpId="0" animBg="1"/>
      <p:bldP spid="39" grpId="0"/>
      <p:bldP spid="4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E8E67C75-29A7-A6D4-9422-507A4CC2F45B}"/>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60C870BC-2E21-BE52-12FC-A32773B8DCD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90C13F47-4583-81EE-DE2C-CD9319C5112B}"/>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08A67C58-97C8-025C-D8E2-153B1CD0EBC9}"/>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B0E80566-6C29-DEAD-4459-83114310406F}"/>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0C02FF29-4487-9C62-15F8-7C911465BF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9AB647D0-84C4-5627-9FFA-1CCD8EA920A4}"/>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4F4A6DBC-89CC-AA50-CDD0-E37B9C05112E}"/>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613F3CFB-BD5F-4D34-9C14-14E35CCF380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8D5EBE6D-8B59-C769-4986-3DFCE3A123AB}"/>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3D3AC9B8-607D-80B5-76EA-128B2428AA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4C74C275-F2A4-FFC3-9CC0-B560B0F8873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9FA8065E-3CE8-EAC2-73DC-08D84592DE66}"/>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B938AD2-5064-8050-5595-FEB4CAB5DE20}"/>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2EF3F8E0-C058-DB33-C4E1-92B7C6D0E35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93B1DBD6-9AAC-2005-AA59-66419F7FB4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A6154E08-3E4A-C379-3C3F-4EB789D03565}"/>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2" name="Groupe 11">
            <a:extLst>
              <a:ext uri="{FF2B5EF4-FFF2-40B4-BE49-F238E27FC236}">
                <a16:creationId xmlns:a16="http://schemas.microsoft.com/office/drawing/2014/main" id="{63BB1CCF-374E-4C12-D8EC-DEC94C417ACD}"/>
              </a:ext>
            </a:extLst>
          </p:cNvPr>
          <p:cNvGrpSpPr/>
          <p:nvPr/>
        </p:nvGrpSpPr>
        <p:grpSpPr>
          <a:xfrm>
            <a:off x="-7767869" y="1385511"/>
            <a:ext cx="4952592" cy="761182"/>
            <a:chOff x="635409" y="1385511"/>
            <a:chExt cx="4952592" cy="761182"/>
          </a:xfrm>
        </p:grpSpPr>
        <p:grpSp>
          <p:nvGrpSpPr>
            <p:cNvPr id="13" name="Groupe 12">
              <a:extLst>
                <a:ext uri="{FF2B5EF4-FFF2-40B4-BE49-F238E27FC236}">
                  <a16:creationId xmlns:a16="http://schemas.microsoft.com/office/drawing/2014/main" id="{FE85A12D-8B7A-F6DE-1391-856DCF0A45DE}"/>
                </a:ext>
              </a:extLst>
            </p:cNvPr>
            <p:cNvGrpSpPr/>
            <p:nvPr/>
          </p:nvGrpSpPr>
          <p:grpSpPr>
            <a:xfrm>
              <a:off x="635409" y="1385511"/>
              <a:ext cx="761182" cy="761182"/>
              <a:chOff x="2474403" y="1615450"/>
              <a:chExt cx="672300" cy="672300"/>
            </a:xfrm>
          </p:grpSpPr>
          <p:sp>
            <p:nvSpPr>
              <p:cNvPr id="15" name="Google Shape;720;p33">
                <a:extLst>
                  <a:ext uri="{FF2B5EF4-FFF2-40B4-BE49-F238E27FC236}">
                    <a16:creationId xmlns:a16="http://schemas.microsoft.com/office/drawing/2014/main" id="{9979FF35-CC3F-2897-27D0-86E66C095CC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6" name="Google Shape;12711;p67">
                <a:extLst>
                  <a:ext uri="{FF2B5EF4-FFF2-40B4-BE49-F238E27FC236}">
                    <a16:creationId xmlns:a16="http://schemas.microsoft.com/office/drawing/2014/main" id="{8584985D-BB11-30A9-45BC-1617493A99AC}"/>
                  </a:ext>
                </a:extLst>
              </p:cNvPr>
              <p:cNvGrpSpPr/>
              <p:nvPr/>
            </p:nvGrpSpPr>
            <p:grpSpPr>
              <a:xfrm>
                <a:off x="2548576" y="1689599"/>
                <a:ext cx="523954" cy="524002"/>
                <a:chOff x="5549861" y="3817349"/>
                <a:chExt cx="345642" cy="345674"/>
              </a:xfrm>
              <a:solidFill>
                <a:srgbClr val="27263D"/>
              </a:solidFill>
            </p:grpSpPr>
            <p:sp>
              <p:nvSpPr>
                <p:cNvPr id="17" name="Google Shape;12712;p67">
                  <a:extLst>
                    <a:ext uri="{FF2B5EF4-FFF2-40B4-BE49-F238E27FC236}">
                      <a16:creationId xmlns:a16="http://schemas.microsoft.com/office/drawing/2014/main" id="{5981E6D1-E1EB-784B-DAF0-1ACA62BE15BD}"/>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2713;p67">
                  <a:extLst>
                    <a:ext uri="{FF2B5EF4-FFF2-40B4-BE49-F238E27FC236}">
                      <a16:creationId xmlns:a16="http://schemas.microsoft.com/office/drawing/2014/main" id="{BCD49BD7-9DB1-A7FC-E150-CF043A355F7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2714;p67">
                  <a:extLst>
                    <a:ext uri="{FF2B5EF4-FFF2-40B4-BE49-F238E27FC236}">
                      <a16:creationId xmlns:a16="http://schemas.microsoft.com/office/drawing/2014/main" id="{C8504BCB-383C-F8C8-7361-2EAF764DBC6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701;p31">
              <a:extLst>
                <a:ext uri="{FF2B5EF4-FFF2-40B4-BE49-F238E27FC236}">
                  <a16:creationId xmlns:a16="http://schemas.microsoft.com/office/drawing/2014/main" id="{5D4F0191-FE76-1FC6-D083-68C8988BC854}"/>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E79A293E-C9D9-B5D5-E527-819CD9923B39}"/>
              </a:ext>
            </a:extLst>
          </p:cNvPr>
          <p:cNvGrpSpPr/>
          <p:nvPr/>
        </p:nvGrpSpPr>
        <p:grpSpPr>
          <a:xfrm>
            <a:off x="-6932845" y="2320932"/>
            <a:ext cx="2822724" cy="283892"/>
            <a:chOff x="5472514" y="3332921"/>
            <a:chExt cx="2822724" cy="788705"/>
          </a:xfrm>
        </p:grpSpPr>
        <p:cxnSp>
          <p:nvCxnSpPr>
            <p:cNvPr id="21" name="Connecteur : en angle 20">
              <a:extLst>
                <a:ext uri="{FF2B5EF4-FFF2-40B4-BE49-F238E27FC236}">
                  <a16:creationId xmlns:a16="http://schemas.microsoft.com/office/drawing/2014/main" id="{50BB7EB8-4219-FA80-4A61-05410A82CD72}"/>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665CEC6D-5474-0385-60F0-6476C3B1D13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178BF31C-D154-13E7-7224-002BA64280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015" y="2153637"/>
            <a:ext cx="662104" cy="662104"/>
          </a:xfrm>
          <a:prstGeom prst="rect">
            <a:avLst/>
          </a:prstGeom>
        </p:spPr>
      </p:pic>
      <p:grpSp>
        <p:nvGrpSpPr>
          <p:cNvPr id="24" name="Groupe 23">
            <a:extLst>
              <a:ext uri="{FF2B5EF4-FFF2-40B4-BE49-F238E27FC236}">
                <a16:creationId xmlns:a16="http://schemas.microsoft.com/office/drawing/2014/main" id="{78E5406C-A66D-991E-7F39-940D4BBEC6A1}"/>
              </a:ext>
            </a:extLst>
          </p:cNvPr>
          <p:cNvGrpSpPr/>
          <p:nvPr/>
        </p:nvGrpSpPr>
        <p:grpSpPr>
          <a:xfrm>
            <a:off x="-4767009" y="2130629"/>
            <a:ext cx="656888" cy="656888"/>
            <a:chOff x="3669925" y="2078482"/>
            <a:chExt cx="761182" cy="761182"/>
          </a:xfrm>
        </p:grpSpPr>
        <p:sp>
          <p:nvSpPr>
            <p:cNvPr id="25" name="Google Shape;720;p33">
              <a:extLst>
                <a:ext uri="{FF2B5EF4-FFF2-40B4-BE49-F238E27FC236}">
                  <a16:creationId xmlns:a16="http://schemas.microsoft.com/office/drawing/2014/main" id="{9E5E3F91-F388-EE1D-55DD-88E14D99A22B}"/>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6" name="Picture 2" descr="Logo github - Icônes des médias sociaux gratuites">
              <a:extLst>
                <a:ext uri="{FF2B5EF4-FFF2-40B4-BE49-F238E27FC236}">
                  <a16:creationId xmlns:a16="http://schemas.microsoft.com/office/drawing/2014/main" id="{E4841F6C-B917-0397-95A6-1EB4F00E5CE0}"/>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7" name="Modèle 3D 26">
                <a:extLst>
                  <a:ext uri="{FF2B5EF4-FFF2-40B4-BE49-F238E27FC236}">
                    <a16:creationId xmlns:a16="http://schemas.microsoft.com/office/drawing/2014/main" id="{01EEF1D9-1012-C448-BAE9-A13DFBC3ACBA}"/>
                  </a:ext>
                </a:extLst>
              </p:cNvPr>
              <p:cNvGraphicFramePr>
                <a:graphicFrameLocks noChangeAspect="1"/>
              </p:cNvGraphicFramePr>
              <p:nvPr>
                <p:extLst>
                  <p:ext uri="{D42A27DB-BD31-4B8C-83A1-F6EECF244321}">
                    <p14:modId xmlns:p14="http://schemas.microsoft.com/office/powerpoint/2010/main" val="1852113660"/>
                  </p:ext>
                </p:extLst>
              </p:nvPr>
            </p:nvGraphicFramePr>
            <p:xfrm rot="-240000">
              <a:off x="-6893997" y="2496591"/>
              <a:ext cx="2324802" cy="2263262"/>
            </p:xfrm>
            <a:graphic>
              <a:graphicData uri="http://schemas.microsoft.com/office/drawing/2017/model3d">
                <am3d:model3d r:embed="rId9">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10"/>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Modèle 3D 26">
                <a:extLst>
                  <a:ext uri="{FF2B5EF4-FFF2-40B4-BE49-F238E27FC236}">
                    <a16:creationId xmlns:a16="http://schemas.microsoft.com/office/drawing/2014/main" id="{01EEF1D9-1012-C448-BAE9-A13DFBC3ACBA}"/>
                  </a:ext>
                </a:extLst>
              </p:cNvPr>
              <p:cNvPicPr>
                <a:picLocks noGrp="1" noRot="1" noChangeAspect="1" noMove="1" noResize="1" noEditPoints="1" noAdjustHandles="1" noChangeArrowheads="1" noChangeShapeType="1" noCrop="1"/>
              </p:cNvPicPr>
              <p:nvPr/>
            </p:nvPicPr>
            <p:blipFill>
              <a:blip r:embed="rId10"/>
              <a:stretch>
                <a:fillRect/>
              </a:stretch>
            </p:blipFill>
            <p:spPr>
              <a:xfrm rot="-240000">
                <a:off x="-6893997" y="2496591"/>
                <a:ext cx="2324802" cy="2263262"/>
              </a:xfrm>
              <a:prstGeom prst="rect">
                <a:avLst/>
              </a:prstGeom>
            </p:spPr>
          </p:pic>
        </mc:Fallback>
      </mc:AlternateContent>
      <p:pic>
        <p:nvPicPr>
          <p:cNvPr id="30" name="Image 29">
            <a:extLst>
              <a:ext uri="{FF2B5EF4-FFF2-40B4-BE49-F238E27FC236}">
                <a16:creationId xmlns:a16="http://schemas.microsoft.com/office/drawing/2014/main" id="{3B275753-5ADB-59CF-8EE8-4416C38D9543}"/>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736999" y="3278416"/>
            <a:ext cx="3563445" cy="1307344"/>
          </a:xfrm>
          <a:prstGeom prst="rect">
            <a:avLst/>
          </a:prstGeom>
        </p:spPr>
      </p:pic>
      <p:pic>
        <p:nvPicPr>
          <p:cNvPr id="31" name="Image 30">
            <a:extLst>
              <a:ext uri="{FF2B5EF4-FFF2-40B4-BE49-F238E27FC236}">
                <a16:creationId xmlns:a16="http://schemas.microsoft.com/office/drawing/2014/main" id="{5002CCD8-4037-D1F5-95EF-3B2E5F44AB13}"/>
              </a:ext>
            </a:extLst>
          </p:cNvPr>
          <p:cNvPicPr>
            <a:picLocks noChangeAspect="1"/>
          </p:cNvPicPr>
          <p:nvPr/>
        </p:nvPicPr>
        <p:blipFill>
          <a:blip r:embed="rId12" cstate="email">
            <a:extLst>
              <a:ext uri="{28A0092B-C50C-407E-A947-70E740481C1C}">
                <a14:useLocalDpi xmlns:a14="http://schemas.microsoft.com/office/drawing/2010/main"/>
              </a:ext>
            </a:extLst>
          </a:blip>
          <a:srcRect/>
          <a:stretch/>
        </p:blipFill>
        <p:spPr>
          <a:xfrm>
            <a:off x="-2110536" y="1205770"/>
            <a:ext cx="1745620" cy="1756557"/>
          </a:xfrm>
          <a:prstGeom prst="rect">
            <a:avLst/>
          </a:prstGeom>
        </p:spPr>
      </p:pic>
      <p:sp>
        <p:nvSpPr>
          <p:cNvPr id="36" name="Google Shape;831;p38">
            <a:extLst>
              <a:ext uri="{FF2B5EF4-FFF2-40B4-BE49-F238E27FC236}">
                <a16:creationId xmlns:a16="http://schemas.microsoft.com/office/drawing/2014/main" id="{DA000125-512B-179D-7112-65785C14BA9C}"/>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17F7F91E-476F-C444-463B-4F01712AA364}"/>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F37E6CE4-8B34-D67F-C325-9AAEC16FE56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61F238A3-6931-650F-CA61-EFBA5A3CD09F}"/>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47F4D3C8-454A-502F-381C-FE14CEF34798}"/>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F479C7D9-6233-4817-0574-4105F04ABE19}"/>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810E9F45-BD72-84E4-A4A2-81F2DD302EF1}"/>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C5B6935D-3997-00F6-7281-14F09CD15535}"/>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0D52A900-CF0F-40B7-C029-686A96F2C085}"/>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A2A6001A-6728-FFE0-98B8-EC7C87C5B869}"/>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278ACD91-CEA3-2DC9-198F-DAF34A4F038E}"/>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Pièces métalliques</a:t>
            </a:r>
          </a:p>
        </p:txBody>
      </p:sp>
      <p:sp>
        <p:nvSpPr>
          <p:cNvPr id="53" name="Google Shape;843;p38">
            <a:extLst>
              <a:ext uri="{FF2B5EF4-FFF2-40B4-BE49-F238E27FC236}">
                <a16:creationId xmlns:a16="http://schemas.microsoft.com/office/drawing/2014/main" id="{C46B6DBC-1FCD-FE3E-FB78-87FBA86201E3}"/>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F927F55C-1DDC-9026-8290-E89DB7EFF1D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C20FA9A8-9C1A-7EB1-5DBA-85661E1BAA6E}"/>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C8B21EF7-37FC-1098-7A90-3287AB59F1B6}"/>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DF4E1541-F4F7-31FC-68EF-39C04DF6C22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062905F2-8404-9A21-8E9D-73AE03058A26}"/>
              </a:ext>
            </a:extLst>
          </p:cNvPr>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B419004B-BB85-538A-6339-9ED091A4500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81DCC38C-D19D-9337-743D-8D10C35744E2}"/>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4F2EA2D7-799D-7C50-1A03-D908BD95550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46680" y="3588049"/>
            <a:ext cx="420155" cy="420155"/>
          </a:xfrm>
          <a:prstGeom prst="rect">
            <a:avLst/>
          </a:prstGeom>
        </p:spPr>
      </p:pic>
    </p:spTree>
    <p:extLst>
      <p:ext uri="{BB962C8B-B14F-4D97-AF65-F5344CB8AC3E}">
        <p14:creationId xmlns:p14="http://schemas.microsoft.com/office/powerpoint/2010/main" val="154716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8649B6B-8569-1B1B-3CE4-315CE4FCA6E4}"/>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5988FF-458E-7EB6-472A-0FE80E7585B2}"/>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B65BD4A4-6D3C-BB1C-227C-08279E5FDA2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3EBC43E-00AC-E2F1-701C-A8CCB5328F05}"/>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29CB6DEB-F881-A643-49AF-40268E009AB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6A020DC9-73B8-EE27-919A-67FF755B3D0B}"/>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C4A3F307-7D4F-3F48-9C1D-8FA113020929}"/>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191EC990-4169-03A0-A483-710DEAF5BC4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D32A92E6-5E8D-2FF2-FAF6-F2E52D1B99D0}"/>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9A6545B-C797-00DA-6269-340F86FCB2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FABB22AA-6E47-63D6-E9EC-6B297016FB8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D4A7E26E-515E-8935-C6DC-BAE5D2579AE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745E914-1960-7100-DAF9-9CB54010008B}"/>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36D796E8-A03F-36FF-26E4-A7F0ACFE9BCA}"/>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2685846A-F7E0-E828-710C-3772A98BDE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4D38D377-F5C8-CEFB-796A-D8CA4B171D4B}"/>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2CEBC2CF-9125-C84D-A049-724249E0E58D}"/>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2A6CE268-DDB8-7DFA-1125-735460973FF5}"/>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E196696-54B0-784B-3694-A58DBC377A8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59719BBB-A006-AD76-7B3F-92D27CA8964B}"/>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F0CB4BAD-FEC7-642E-486D-5A4647F5FEBB}"/>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4603A60-5521-C294-8AA2-FCFC3EB4CCFD}"/>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F3CD67F4-9D2B-26FD-6819-717473A222A0}"/>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E5005CAD-CB15-0C9B-DAC3-A74B8A9DB3F3}"/>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60EB9ED9-D501-0106-AD30-E56E37C3E7F4}"/>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9818E3F-4CD5-23BA-A862-D24293383497}"/>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EB69DF05-CE2B-7A27-16E6-EDD002D2E409}"/>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E5EEE7F9-F4AA-765A-0804-088F7017CF6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326EC388-B298-AAFC-E682-03FEE4D73522}"/>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8B0EDAB7-33D1-E241-82A5-AA69612583E0}"/>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141475A-6C42-0768-A21A-7BF21E6D9EA9}"/>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55B698D4-29A7-D7DD-80EF-DAC4362494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8907ED94-EE2F-1C1D-E99B-4845A9118BC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299BA949-8362-5576-79B8-814A8947AD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A51D8BFB-CD39-3D25-0318-400ECD8973DF}"/>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CC285E79-056D-D2A6-216E-FC9BE65950F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8281A87F-784C-4112-5F84-D97E789CCF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3CF9C80F-9D62-7F37-9831-FF65C3923C84}"/>
              </a:ext>
            </a:extLst>
          </p:cNvPr>
          <p:cNvSpPr txBox="1">
            <a:spLocks/>
          </p:cNvSpPr>
          <p:nvPr/>
        </p:nvSpPr>
        <p:spPr>
          <a:xfrm>
            <a:off x="3747311"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42" name="Graphique 41" descr="Flèche vers la droite avec un remplissage uni">
            <a:extLst>
              <a:ext uri="{FF2B5EF4-FFF2-40B4-BE49-F238E27FC236}">
                <a16:creationId xmlns:a16="http://schemas.microsoft.com/office/drawing/2014/main" id="{562EAD1C-7C34-91DA-41F7-38798CB87E7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61CABAAF-A361-C26B-A56D-2612282C16C7}"/>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4F44194D-7C38-F575-EAD6-362BC5D8660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9E5BAEC3-8D21-4BD6-14BD-113DDF12CE79}"/>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15241E69-73A5-5270-399E-A1F5A5CD40B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79995E56-EA51-05EE-E5DC-95A8939F11C2}"/>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2AF3942E-E5D9-BC06-F8C5-BC753496CE9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1B4767AE-A4FE-C6F9-182E-D1E51ACC0AA1}"/>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F1DB6190-AE43-CFB2-C723-87CB7E5C26B4}"/>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0B15699E-15D3-4066-5CCE-EA163E77F79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92F3B830-92F4-FE9B-3F39-2E6D6B684161}"/>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Tree>
    <p:extLst>
      <p:ext uri="{BB962C8B-B14F-4D97-AF65-F5344CB8AC3E}">
        <p14:creationId xmlns:p14="http://schemas.microsoft.com/office/powerpoint/2010/main" val="3852348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201EB8DD-751E-74DD-2A7D-1DB2969BDDD2}"/>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606EE8E-0962-35C2-E357-0684A0DD0506}"/>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6C314B0D-08D9-AB5A-201F-F7CD2063E357}"/>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ECF864A6-FD52-255C-2191-1ADF9319435C}"/>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857681CE-2D0E-9FBB-FDE1-A37AEDA20C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04DEA20-82A1-BB59-73E4-2EE968674A0E}"/>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973AA78C-5563-BC19-E01C-7F06BB8DCE40}"/>
              </a:ext>
            </a:extLst>
          </p:cNvPr>
          <p:cNvGrpSpPr/>
          <p:nvPr/>
        </p:nvGrpSpPr>
        <p:grpSpPr>
          <a:xfrm>
            <a:off x="4647802" y="-1709835"/>
            <a:ext cx="2022938" cy="650638"/>
            <a:chOff x="4698602" y="-780246"/>
            <a:chExt cx="2022938" cy="650638"/>
          </a:xfrm>
        </p:grpSpPr>
        <p:grpSp>
          <p:nvGrpSpPr>
            <p:cNvPr id="8" name="Groupe 7">
              <a:extLst>
                <a:ext uri="{FF2B5EF4-FFF2-40B4-BE49-F238E27FC236}">
                  <a16:creationId xmlns:a16="http://schemas.microsoft.com/office/drawing/2014/main" id="{B00916FD-D8FC-0E2F-79C6-3881D9EFB58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753A7F13-44C2-FA0F-7458-AFED652A4A44}"/>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A997BE1-5BFB-B344-2EBC-82100ACD4A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3B851180-747A-F602-2CD8-6EE80CBB1D79}"/>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5803F987-55B1-BED2-75A0-A6717CC6D77A}"/>
              </a:ext>
            </a:extLst>
          </p:cNvPr>
          <p:cNvGrpSpPr/>
          <p:nvPr/>
        </p:nvGrpSpPr>
        <p:grpSpPr>
          <a:xfrm>
            <a:off x="4690653" y="351032"/>
            <a:ext cx="2002132" cy="664612"/>
            <a:chOff x="4690653" y="-1485278"/>
            <a:chExt cx="2002132" cy="664612"/>
          </a:xfrm>
        </p:grpSpPr>
        <p:grpSp>
          <p:nvGrpSpPr>
            <p:cNvPr id="9" name="Groupe 8">
              <a:extLst>
                <a:ext uri="{FF2B5EF4-FFF2-40B4-BE49-F238E27FC236}">
                  <a16:creationId xmlns:a16="http://schemas.microsoft.com/office/drawing/2014/main" id="{35903D4E-F419-9AC9-1E26-0B84AFA8296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1B49D4F1-22C5-8E6B-6D80-AC3A5ABA03CB}"/>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 name="Graphique 3">
                <a:extLst>
                  <a:ext uri="{FF2B5EF4-FFF2-40B4-BE49-F238E27FC236}">
                    <a16:creationId xmlns:a16="http://schemas.microsoft.com/office/drawing/2014/main" id="{757BDE65-87EA-2386-58A9-781776082F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5939" y="-1389521"/>
                <a:ext cx="340418" cy="498468"/>
              </a:xfrm>
              <a:prstGeom prst="rect">
                <a:avLst/>
              </a:prstGeom>
            </p:spPr>
          </p:pic>
        </p:grpSp>
        <p:sp>
          <p:nvSpPr>
            <p:cNvPr id="7" name="Google Shape;748;p34">
              <a:extLst>
                <a:ext uri="{FF2B5EF4-FFF2-40B4-BE49-F238E27FC236}">
                  <a16:creationId xmlns:a16="http://schemas.microsoft.com/office/drawing/2014/main" id="{6871BB47-EF40-0D14-DA16-6E2B03DF970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12" name="Google Shape;831;p38">
            <a:extLst>
              <a:ext uri="{FF2B5EF4-FFF2-40B4-BE49-F238E27FC236}">
                <a16:creationId xmlns:a16="http://schemas.microsoft.com/office/drawing/2014/main" id="{75D9E5A8-4D6A-5297-B349-8C7E068AE4F9}"/>
              </a:ext>
            </a:extLst>
          </p:cNvPr>
          <p:cNvSpPr txBox="1">
            <a:spLocks/>
          </p:cNvSpPr>
          <p:nvPr/>
        </p:nvSpPr>
        <p:spPr>
          <a:xfrm>
            <a:off x="-5022702"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13" name="Google Shape;832;p38">
            <a:extLst>
              <a:ext uri="{FF2B5EF4-FFF2-40B4-BE49-F238E27FC236}">
                <a16:creationId xmlns:a16="http://schemas.microsoft.com/office/drawing/2014/main" id="{421882EA-1560-9E20-7915-6D98CF2E1999}"/>
              </a:ext>
            </a:extLst>
          </p:cNvPr>
          <p:cNvSpPr txBox="1">
            <a:spLocks/>
          </p:cNvSpPr>
          <p:nvPr/>
        </p:nvSpPr>
        <p:spPr>
          <a:xfrm>
            <a:off x="-5022728"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14" name="Google Shape;833;p38">
            <a:extLst>
              <a:ext uri="{FF2B5EF4-FFF2-40B4-BE49-F238E27FC236}">
                <a16:creationId xmlns:a16="http://schemas.microsoft.com/office/drawing/2014/main" id="{1C5F263E-124B-FA12-2C96-2A510DB3A0F6}"/>
              </a:ext>
            </a:extLst>
          </p:cNvPr>
          <p:cNvSpPr txBox="1">
            <a:spLocks/>
          </p:cNvSpPr>
          <p:nvPr/>
        </p:nvSpPr>
        <p:spPr>
          <a:xfrm>
            <a:off x="-5022703"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15" name="Google Shape;834;p38">
            <a:extLst>
              <a:ext uri="{FF2B5EF4-FFF2-40B4-BE49-F238E27FC236}">
                <a16:creationId xmlns:a16="http://schemas.microsoft.com/office/drawing/2014/main" id="{4F088F09-2A61-C4E3-FD6A-4900E4D6670F}"/>
              </a:ext>
            </a:extLst>
          </p:cNvPr>
          <p:cNvSpPr txBox="1">
            <a:spLocks/>
          </p:cNvSpPr>
          <p:nvPr/>
        </p:nvSpPr>
        <p:spPr>
          <a:xfrm>
            <a:off x="-5022714"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16" name="Google Shape;835;p38">
            <a:extLst>
              <a:ext uri="{FF2B5EF4-FFF2-40B4-BE49-F238E27FC236}">
                <a16:creationId xmlns:a16="http://schemas.microsoft.com/office/drawing/2014/main" id="{FB9A522D-4548-29E3-E6D9-9F96A92021B9}"/>
              </a:ext>
            </a:extLst>
          </p:cNvPr>
          <p:cNvSpPr/>
          <p:nvPr/>
        </p:nvSpPr>
        <p:spPr>
          <a:xfrm>
            <a:off x="-5779607"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38">
            <a:extLst>
              <a:ext uri="{FF2B5EF4-FFF2-40B4-BE49-F238E27FC236}">
                <a16:creationId xmlns:a16="http://schemas.microsoft.com/office/drawing/2014/main" id="{D4EF08A0-D5A7-D822-D7AB-D952746D9078}"/>
              </a:ext>
            </a:extLst>
          </p:cNvPr>
          <p:cNvSpPr/>
          <p:nvPr/>
        </p:nvSpPr>
        <p:spPr>
          <a:xfrm>
            <a:off x="-5779607"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38">
            <a:extLst>
              <a:ext uri="{FF2B5EF4-FFF2-40B4-BE49-F238E27FC236}">
                <a16:creationId xmlns:a16="http://schemas.microsoft.com/office/drawing/2014/main" id="{BB5A4D92-10DA-D54B-7BD0-75C940DFB1FC}"/>
              </a:ext>
            </a:extLst>
          </p:cNvPr>
          <p:cNvSpPr/>
          <p:nvPr/>
        </p:nvSpPr>
        <p:spPr>
          <a:xfrm>
            <a:off x="-5779607"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38">
            <a:extLst>
              <a:ext uri="{FF2B5EF4-FFF2-40B4-BE49-F238E27FC236}">
                <a16:creationId xmlns:a16="http://schemas.microsoft.com/office/drawing/2014/main" id="{9D6465F2-E58F-19A0-8F48-5AC407155A45}"/>
              </a:ext>
            </a:extLst>
          </p:cNvPr>
          <p:cNvSpPr/>
          <p:nvPr/>
        </p:nvSpPr>
        <p:spPr>
          <a:xfrm>
            <a:off x="-5779607"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0;p38">
            <a:extLst>
              <a:ext uri="{FF2B5EF4-FFF2-40B4-BE49-F238E27FC236}">
                <a16:creationId xmlns:a16="http://schemas.microsoft.com/office/drawing/2014/main" id="{78838577-80ED-57C2-AE87-2D09C2A99FBF}"/>
              </a:ext>
            </a:extLst>
          </p:cNvPr>
          <p:cNvSpPr txBox="1">
            <a:spLocks/>
          </p:cNvSpPr>
          <p:nvPr/>
        </p:nvSpPr>
        <p:spPr>
          <a:xfrm>
            <a:off x="-5022728"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21" name="Google Shape;841;p38">
            <a:extLst>
              <a:ext uri="{FF2B5EF4-FFF2-40B4-BE49-F238E27FC236}">
                <a16:creationId xmlns:a16="http://schemas.microsoft.com/office/drawing/2014/main" id="{BFED04C4-CC02-1CFE-1208-DA514CD9382D}"/>
              </a:ext>
            </a:extLst>
          </p:cNvPr>
          <p:cNvSpPr txBox="1">
            <a:spLocks/>
          </p:cNvSpPr>
          <p:nvPr/>
        </p:nvSpPr>
        <p:spPr>
          <a:xfrm>
            <a:off x="-5022729"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22" name="Google Shape;842;p38">
            <a:extLst>
              <a:ext uri="{FF2B5EF4-FFF2-40B4-BE49-F238E27FC236}">
                <a16:creationId xmlns:a16="http://schemas.microsoft.com/office/drawing/2014/main" id="{DB14488D-7F92-2DB5-408B-FFCA829FBB2E}"/>
              </a:ext>
            </a:extLst>
          </p:cNvPr>
          <p:cNvSpPr txBox="1">
            <a:spLocks/>
          </p:cNvSpPr>
          <p:nvPr/>
        </p:nvSpPr>
        <p:spPr>
          <a:xfrm>
            <a:off x="-5022728"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23" name="Google Shape;843;p38">
            <a:extLst>
              <a:ext uri="{FF2B5EF4-FFF2-40B4-BE49-F238E27FC236}">
                <a16:creationId xmlns:a16="http://schemas.microsoft.com/office/drawing/2014/main" id="{E3EC211A-98BE-EB62-2E0C-5120F2D414A2}"/>
              </a:ext>
            </a:extLst>
          </p:cNvPr>
          <p:cNvSpPr txBox="1">
            <a:spLocks/>
          </p:cNvSpPr>
          <p:nvPr/>
        </p:nvSpPr>
        <p:spPr>
          <a:xfrm>
            <a:off x="-5022704"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24" name="Google Shape;831;p38">
            <a:extLst>
              <a:ext uri="{FF2B5EF4-FFF2-40B4-BE49-F238E27FC236}">
                <a16:creationId xmlns:a16="http://schemas.microsoft.com/office/drawing/2014/main" id="{DAA6C52E-5522-77E3-F8D6-D105E0DAD287}"/>
              </a:ext>
            </a:extLst>
          </p:cNvPr>
          <p:cNvSpPr txBox="1">
            <a:spLocks/>
          </p:cNvSpPr>
          <p:nvPr/>
        </p:nvSpPr>
        <p:spPr>
          <a:xfrm>
            <a:off x="-5022702"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25" name="Google Shape;838;p38">
            <a:extLst>
              <a:ext uri="{FF2B5EF4-FFF2-40B4-BE49-F238E27FC236}">
                <a16:creationId xmlns:a16="http://schemas.microsoft.com/office/drawing/2014/main" id="{3D616648-8231-5B04-CDDE-7F0107B91684}"/>
              </a:ext>
            </a:extLst>
          </p:cNvPr>
          <p:cNvSpPr/>
          <p:nvPr/>
        </p:nvSpPr>
        <p:spPr>
          <a:xfrm>
            <a:off x="-5779607"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0;p38">
            <a:extLst>
              <a:ext uri="{FF2B5EF4-FFF2-40B4-BE49-F238E27FC236}">
                <a16:creationId xmlns:a16="http://schemas.microsoft.com/office/drawing/2014/main" id="{720D5B9E-C35C-2EBD-ED2B-C252974BE20C}"/>
              </a:ext>
            </a:extLst>
          </p:cNvPr>
          <p:cNvSpPr txBox="1">
            <a:spLocks/>
          </p:cNvSpPr>
          <p:nvPr/>
        </p:nvSpPr>
        <p:spPr>
          <a:xfrm>
            <a:off x="-5022728"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27" name="Graphique 26">
            <a:extLst>
              <a:ext uri="{FF2B5EF4-FFF2-40B4-BE49-F238E27FC236}">
                <a16:creationId xmlns:a16="http://schemas.microsoft.com/office/drawing/2014/main" id="{5FA30CAC-4FB9-70D7-2036-281E1ECA4D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4856" y="1305574"/>
            <a:ext cx="392228" cy="455556"/>
          </a:xfrm>
          <a:prstGeom prst="rect">
            <a:avLst/>
          </a:prstGeom>
        </p:spPr>
      </p:pic>
      <p:pic>
        <p:nvPicPr>
          <p:cNvPr id="30" name="Image 29">
            <a:extLst>
              <a:ext uri="{FF2B5EF4-FFF2-40B4-BE49-F238E27FC236}">
                <a16:creationId xmlns:a16="http://schemas.microsoft.com/office/drawing/2014/main" id="{01ED0FBD-40CC-1571-8E71-5836566FF709}"/>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689787" y="4279764"/>
            <a:ext cx="471010" cy="471008"/>
          </a:xfrm>
          <a:prstGeom prst="rect">
            <a:avLst/>
          </a:prstGeom>
        </p:spPr>
      </p:pic>
      <p:pic>
        <p:nvPicPr>
          <p:cNvPr id="31" name="Image 30">
            <a:extLst>
              <a:ext uri="{FF2B5EF4-FFF2-40B4-BE49-F238E27FC236}">
                <a16:creationId xmlns:a16="http://schemas.microsoft.com/office/drawing/2014/main" id="{6F170412-79F9-4592-6AD2-CB770C4FA0E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672945" y="2072618"/>
            <a:ext cx="446346" cy="446346"/>
          </a:xfrm>
          <a:prstGeom prst="rect">
            <a:avLst/>
          </a:prstGeom>
        </p:spPr>
      </p:pic>
      <p:pic>
        <p:nvPicPr>
          <p:cNvPr id="32" name="Image 31">
            <a:extLst>
              <a:ext uri="{FF2B5EF4-FFF2-40B4-BE49-F238E27FC236}">
                <a16:creationId xmlns:a16="http://schemas.microsoft.com/office/drawing/2014/main" id="{B00A5CE3-10F1-F5AC-886F-3548F0999A23}"/>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667024" y="2825950"/>
            <a:ext cx="434504" cy="434504"/>
          </a:xfrm>
          <a:prstGeom prst="rect">
            <a:avLst/>
          </a:prstGeom>
        </p:spPr>
      </p:pic>
      <p:pic>
        <p:nvPicPr>
          <p:cNvPr id="34" name="Graphique 33">
            <a:extLst>
              <a:ext uri="{FF2B5EF4-FFF2-40B4-BE49-F238E27FC236}">
                <a16:creationId xmlns:a16="http://schemas.microsoft.com/office/drawing/2014/main" id="{B551866E-01D0-1D67-7337-BDC866A3AC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52973" y="3588049"/>
            <a:ext cx="420155" cy="420155"/>
          </a:xfrm>
          <a:prstGeom prst="rect">
            <a:avLst/>
          </a:prstGeom>
        </p:spPr>
      </p:pic>
      <p:pic>
        <p:nvPicPr>
          <p:cNvPr id="35" name="Graphique 34" descr="Flèche vers la droite avec un remplissage uni">
            <a:extLst>
              <a:ext uri="{FF2B5EF4-FFF2-40B4-BE49-F238E27FC236}">
                <a16:creationId xmlns:a16="http://schemas.microsoft.com/office/drawing/2014/main" id="{6B804218-A8BD-D5B3-8113-886A30C9C67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193326"/>
            <a:ext cx="662104" cy="662104"/>
          </a:xfrm>
          <a:prstGeom prst="rect">
            <a:avLst/>
          </a:prstGeom>
        </p:spPr>
      </p:pic>
      <p:sp>
        <p:nvSpPr>
          <p:cNvPr id="36" name="Google Shape;834;p38">
            <a:extLst>
              <a:ext uri="{FF2B5EF4-FFF2-40B4-BE49-F238E27FC236}">
                <a16:creationId xmlns:a16="http://schemas.microsoft.com/office/drawing/2014/main" id="{C00D4745-7B1B-5719-7B21-84CADFA7D919}"/>
              </a:ext>
            </a:extLst>
          </p:cNvPr>
          <p:cNvSpPr txBox="1">
            <a:spLocks/>
          </p:cNvSpPr>
          <p:nvPr/>
        </p:nvSpPr>
        <p:spPr>
          <a:xfrm>
            <a:off x="-2752342"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38" name="Graphique 37" descr="Flèche vers la droite avec un remplissage uni">
            <a:extLst>
              <a:ext uri="{FF2B5EF4-FFF2-40B4-BE49-F238E27FC236}">
                <a16:creationId xmlns:a16="http://schemas.microsoft.com/office/drawing/2014/main" id="{AA4EADC8-FA43-1090-A5FA-EAC078A9B28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04361" y="2081229"/>
            <a:ext cx="662104" cy="662104"/>
          </a:xfrm>
          <a:prstGeom prst="rect">
            <a:avLst/>
          </a:prstGeom>
        </p:spPr>
      </p:pic>
      <p:sp>
        <p:nvSpPr>
          <p:cNvPr id="39" name="Google Shape;834;p38">
            <a:extLst>
              <a:ext uri="{FF2B5EF4-FFF2-40B4-BE49-F238E27FC236}">
                <a16:creationId xmlns:a16="http://schemas.microsoft.com/office/drawing/2014/main" id="{1F5D16BE-E392-73E7-119A-FAD4CA52F7EE}"/>
              </a:ext>
            </a:extLst>
          </p:cNvPr>
          <p:cNvSpPr txBox="1">
            <a:spLocks/>
          </p:cNvSpPr>
          <p:nvPr/>
        </p:nvSpPr>
        <p:spPr>
          <a:xfrm>
            <a:off x="-2752343"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0" name="Graphique 39" descr="Flèche vers la droite avec un remplissage uni">
            <a:extLst>
              <a:ext uri="{FF2B5EF4-FFF2-40B4-BE49-F238E27FC236}">
                <a16:creationId xmlns:a16="http://schemas.microsoft.com/office/drawing/2014/main" id="{16C13917-660D-ABCD-32BF-B1ED66CA41A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26813" y="3333559"/>
            <a:ext cx="662104" cy="662104"/>
          </a:xfrm>
          <a:prstGeom prst="rect">
            <a:avLst/>
          </a:prstGeom>
        </p:spPr>
      </p:pic>
      <p:pic>
        <p:nvPicPr>
          <p:cNvPr id="42" name="Graphique 41" descr="Flèche vers la droite avec un remplissage uni">
            <a:extLst>
              <a:ext uri="{FF2B5EF4-FFF2-40B4-BE49-F238E27FC236}">
                <a16:creationId xmlns:a16="http://schemas.microsoft.com/office/drawing/2014/main" id="{ADA8AC86-8B88-36C1-054A-933C10132D3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819273"/>
            <a:ext cx="662104" cy="662104"/>
          </a:xfrm>
          <a:prstGeom prst="rect">
            <a:avLst/>
          </a:prstGeom>
        </p:spPr>
      </p:pic>
      <p:sp>
        <p:nvSpPr>
          <p:cNvPr id="43" name="Google Shape;834;p38">
            <a:extLst>
              <a:ext uri="{FF2B5EF4-FFF2-40B4-BE49-F238E27FC236}">
                <a16:creationId xmlns:a16="http://schemas.microsoft.com/office/drawing/2014/main" id="{69FFEE2E-B589-A6D0-46E8-AD9EF406C416}"/>
              </a:ext>
            </a:extLst>
          </p:cNvPr>
          <p:cNvSpPr txBox="1">
            <a:spLocks/>
          </p:cNvSpPr>
          <p:nvPr/>
        </p:nvSpPr>
        <p:spPr>
          <a:xfrm>
            <a:off x="-2752343"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44" name="Graphique 43" descr="Flèche vers la droite avec un remplissage uni">
            <a:extLst>
              <a:ext uri="{FF2B5EF4-FFF2-40B4-BE49-F238E27FC236}">
                <a16:creationId xmlns:a16="http://schemas.microsoft.com/office/drawing/2014/main" id="{2EF7771D-34ED-0523-DB5E-D6C233B0A12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17258" y="3603313"/>
            <a:ext cx="662104" cy="662104"/>
          </a:xfrm>
          <a:prstGeom prst="rect">
            <a:avLst/>
          </a:prstGeom>
        </p:spPr>
      </p:pic>
      <p:sp>
        <p:nvSpPr>
          <p:cNvPr id="45" name="Google Shape;834;p38">
            <a:extLst>
              <a:ext uri="{FF2B5EF4-FFF2-40B4-BE49-F238E27FC236}">
                <a16:creationId xmlns:a16="http://schemas.microsoft.com/office/drawing/2014/main" id="{3F34783A-313A-5ED0-D22D-D2755EED88D7}"/>
              </a:ext>
            </a:extLst>
          </p:cNvPr>
          <p:cNvSpPr txBox="1">
            <a:spLocks/>
          </p:cNvSpPr>
          <p:nvPr/>
        </p:nvSpPr>
        <p:spPr>
          <a:xfrm>
            <a:off x="-2765240"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6" name="Graphique 45" descr="Flèche vers la droite avec un remplissage uni">
            <a:extLst>
              <a:ext uri="{FF2B5EF4-FFF2-40B4-BE49-F238E27FC236}">
                <a16:creationId xmlns:a16="http://schemas.microsoft.com/office/drawing/2014/main" id="{B84FB1B0-2161-33D2-DA20-A0AE92048AC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49883" y="4212974"/>
            <a:ext cx="662104" cy="662104"/>
          </a:xfrm>
          <a:prstGeom prst="rect">
            <a:avLst/>
          </a:prstGeom>
        </p:spPr>
      </p:pic>
      <p:sp>
        <p:nvSpPr>
          <p:cNvPr id="47" name="Google Shape;834;p38">
            <a:extLst>
              <a:ext uri="{FF2B5EF4-FFF2-40B4-BE49-F238E27FC236}">
                <a16:creationId xmlns:a16="http://schemas.microsoft.com/office/drawing/2014/main" id="{1C851BF5-FDB3-A3B5-AF4A-CC6728170561}"/>
              </a:ext>
            </a:extLst>
          </p:cNvPr>
          <p:cNvSpPr txBox="1">
            <a:spLocks/>
          </p:cNvSpPr>
          <p:nvPr/>
        </p:nvSpPr>
        <p:spPr>
          <a:xfrm>
            <a:off x="-3397865"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48" name="Google Shape;834;p38">
            <a:extLst>
              <a:ext uri="{FF2B5EF4-FFF2-40B4-BE49-F238E27FC236}">
                <a16:creationId xmlns:a16="http://schemas.microsoft.com/office/drawing/2014/main" id="{4D0C5EC4-E2A4-15DF-FF54-3837A06E816C}"/>
              </a:ext>
            </a:extLst>
          </p:cNvPr>
          <p:cNvSpPr txBox="1">
            <a:spLocks/>
          </p:cNvSpPr>
          <p:nvPr/>
        </p:nvSpPr>
        <p:spPr>
          <a:xfrm>
            <a:off x="-2805392"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grpSp>
        <p:nvGrpSpPr>
          <p:cNvPr id="52" name="Groupe 51">
            <a:extLst>
              <a:ext uri="{FF2B5EF4-FFF2-40B4-BE49-F238E27FC236}">
                <a16:creationId xmlns:a16="http://schemas.microsoft.com/office/drawing/2014/main" id="{CD5BECB4-F631-636A-DE49-49C055C6D086}"/>
              </a:ext>
            </a:extLst>
          </p:cNvPr>
          <p:cNvGrpSpPr/>
          <p:nvPr/>
        </p:nvGrpSpPr>
        <p:grpSpPr>
          <a:xfrm>
            <a:off x="507451" y="1305574"/>
            <a:ext cx="664612" cy="664612"/>
            <a:chOff x="1869098" y="1715561"/>
            <a:chExt cx="664612" cy="664612"/>
          </a:xfrm>
        </p:grpSpPr>
        <p:sp>
          <p:nvSpPr>
            <p:cNvPr id="51" name="Google Shape;754;p34">
              <a:extLst>
                <a:ext uri="{FF2B5EF4-FFF2-40B4-BE49-F238E27FC236}">
                  <a16:creationId xmlns:a16="http://schemas.microsoft.com/office/drawing/2014/main" id="{5DD9210D-D9B1-2166-A233-B260C3C7D735}"/>
                </a:ext>
              </a:extLst>
            </p:cNvPr>
            <p:cNvSpPr/>
            <p:nvPr/>
          </p:nvSpPr>
          <p:spPr>
            <a:xfrm>
              <a:off x="1869098" y="1715561"/>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0" name="Image 49">
              <a:extLst>
                <a:ext uri="{FF2B5EF4-FFF2-40B4-BE49-F238E27FC236}">
                  <a16:creationId xmlns:a16="http://schemas.microsoft.com/office/drawing/2014/main" id="{93AFC4F1-C3DE-0397-5DB8-8C434678B8B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1967952" y="1809820"/>
              <a:ext cx="466418" cy="466418"/>
            </a:xfrm>
            <a:prstGeom prst="rect">
              <a:avLst/>
            </a:prstGeom>
          </p:spPr>
        </p:pic>
      </p:grpSp>
      <p:pic>
        <p:nvPicPr>
          <p:cNvPr id="53" name="Graphique 52" descr="Flèche vers la droite avec un remplissage uni">
            <a:extLst>
              <a:ext uri="{FF2B5EF4-FFF2-40B4-BE49-F238E27FC236}">
                <a16:creationId xmlns:a16="http://schemas.microsoft.com/office/drawing/2014/main" id="{866AEED8-841A-BD16-FF20-32AAA1D9CDA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28931" y="1308082"/>
            <a:ext cx="662104" cy="662104"/>
          </a:xfrm>
          <a:prstGeom prst="rect">
            <a:avLst/>
          </a:prstGeom>
        </p:spPr>
      </p:pic>
      <p:sp>
        <p:nvSpPr>
          <p:cNvPr id="54" name="Google Shape;834;p38">
            <a:extLst>
              <a:ext uri="{FF2B5EF4-FFF2-40B4-BE49-F238E27FC236}">
                <a16:creationId xmlns:a16="http://schemas.microsoft.com/office/drawing/2014/main" id="{0B9356FD-41F5-8C37-65AA-7A64BFA24DC5}"/>
              </a:ext>
            </a:extLst>
          </p:cNvPr>
          <p:cNvSpPr txBox="1">
            <a:spLocks/>
          </p:cNvSpPr>
          <p:nvPr/>
        </p:nvSpPr>
        <p:spPr>
          <a:xfrm>
            <a:off x="1980949" y="1483121"/>
            <a:ext cx="2844521"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Date de fin 20 Juin 2025</a:t>
            </a:r>
          </a:p>
        </p:txBody>
      </p:sp>
      <p:pic>
        <p:nvPicPr>
          <p:cNvPr id="55" name="Graphique 54" descr="Flèche vers la droite avec un remplissage uni">
            <a:extLst>
              <a:ext uri="{FF2B5EF4-FFF2-40B4-BE49-F238E27FC236}">
                <a16:creationId xmlns:a16="http://schemas.microsoft.com/office/drawing/2014/main" id="{2E86AE51-CA8A-53BE-F3EC-FD785E2687F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25470" y="1308082"/>
            <a:ext cx="662104" cy="662104"/>
          </a:xfrm>
          <a:prstGeom prst="rect">
            <a:avLst/>
          </a:prstGeom>
        </p:spPr>
      </p:pic>
      <p:sp>
        <p:nvSpPr>
          <p:cNvPr id="56" name="Google Shape;834;p38">
            <a:extLst>
              <a:ext uri="{FF2B5EF4-FFF2-40B4-BE49-F238E27FC236}">
                <a16:creationId xmlns:a16="http://schemas.microsoft.com/office/drawing/2014/main" id="{3A471B87-2E52-9A49-3849-678EF3056DCF}"/>
              </a:ext>
            </a:extLst>
          </p:cNvPr>
          <p:cNvSpPr txBox="1">
            <a:spLocks/>
          </p:cNvSpPr>
          <p:nvPr/>
        </p:nvSpPr>
        <p:spPr>
          <a:xfrm>
            <a:off x="5593567" y="1483121"/>
            <a:ext cx="133271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108 jours</a:t>
            </a:r>
          </a:p>
        </p:txBody>
      </p:sp>
      <p:grpSp>
        <p:nvGrpSpPr>
          <p:cNvPr id="57" name="Groupe 56">
            <a:extLst>
              <a:ext uri="{FF2B5EF4-FFF2-40B4-BE49-F238E27FC236}">
                <a16:creationId xmlns:a16="http://schemas.microsoft.com/office/drawing/2014/main" id="{AE1F03D2-EE1B-C972-2BDD-0A8A52578AD6}"/>
              </a:ext>
            </a:extLst>
          </p:cNvPr>
          <p:cNvGrpSpPr/>
          <p:nvPr/>
        </p:nvGrpSpPr>
        <p:grpSpPr>
          <a:xfrm>
            <a:off x="1415499" y="2081227"/>
            <a:ext cx="4547613" cy="437737"/>
            <a:chOff x="5383812" y="2905511"/>
            <a:chExt cx="4082999" cy="1216115"/>
          </a:xfrm>
        </p:grpSpPr>
        <p:cxnSp>
          <p:nvCxnSpPr>
            <p:cNvPr id="58" name="Connecteur : en angle 57">
              <a:extLst>
                <a:ext uri="{FF2B5EF4-FFF2-40B4-BE49-F238E27FC236}">
                  <a16:creationId xmlns:a16="http://schemas.microsoft.com/office/drawing/2014/main" id="{402A88B4-2259-C20D-8D88-5290A243666B}"/>
                </a:ext>
              </a:extLst>
            </p:cNvPr>
            <p:cNvCxnSpPr>
              <a:cxnSpLocks/>
              <a:endCxn id="59" idx="1"/>
            </p:cNvCxnSpPr>
            <p:nvPr/>
          </p:nvCxnSpPr>
          <p:spPr>
            <a:xfrm>
              <a:off x="5383812" y="2905511"/>
              <a:ext cx="434500" cy="882358"/>
            </a:xfrm>
            <a:prstGeom prst="bentConnector3">
              <a:avLst>
                <a:gd name="adj1" fmla="val -164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9" name="Google Shape;701;p31">
              <a:extLst>
                <a:ext uri="{FF2B5EF4-FFF2-40B4-BE49-F238E27FC236}">
                  <a16:creationId xmlns:a16="http://schemas.microsoft.com/office/drawing/2014/main" id="{BE3FC067-F8A8-A445-CBF2-D967E27A0784}"/>
                </a:ext>
              </a:extLst>
            </p:cNvPr>
            <p:cNvSpPr txBox="1">
              <a:spLocks/>
            </p:cNvSpPr>
            <p:nvPr/>
          </p:nvSpPr>
          <p:spPr>
            <a:xfrm>
              <a:off x="5818312" y="3454111"/>
              <a:ext cx="3648499"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3-4 semaines pour chaque maquette </a:t>
              </a:r>
            </a:p>
          </p:txBody>
        </p:sp>
      </p:grpSp>
      <p:grpSp>
        <p:nvGrpSpPr>
          <p:cNvPr id="66" name="Groupe 65">
            <a:extLst>
              <a:ext uri="{FF2B5EF4-FFF2-40B4-BE49-F238E27FC236}">
                <a16:creationId xmlns:a16="http://schemas.microsoft.com/office/drawing/2014/main" id="{D079F25A-1BED-2DF7-E9C6-35D1BCC8AA66}"/>
              </a:ext>
            </a:extLst>
          </p:cNvPr>
          <p:cNvGrpSpPr/>
          <p:nvPr/>
        </p:nvGrpSpPr>
        <p:grpSpPr>
          <a:xfrm>
            <a:off x="1415500" y="2743582"/>
            <a:ext cx="5510781" cy="437737"/>
            <a:chOff x="5383812" y="2905511"/>
            <a:chExt cx="4947763" cy="1216115"/>
          </a:xfrm>
        </p:grpSpPr>
        <p:cxnSp>
          <p:nvCxnSpPr>
            <p:cNvPr id="67" name="Connecteur : en angle 66">
              <a:extLst>
                <a:ext uri="{FF2B5EF4-FFF2-40B4-BE49-F238E27FC236}">
                  <a16:creationId xmlns:a16="http://schemas.microsoft.com/office/drawing/2014/main" id="{8B20B591-36F7-B63D-4EF5-15B43663747E}"/>
                </a:ext>
              </a:extLst>
            </p:cNvPr>
            <p:cNvCxnSpPr>
              <a:cxnSpLocks/>
              <a:endCxn id="68" idx="1"/>
            </p:cNvCxnSpPr>
            <p:nvPr/>
          </p:nvCxnSpPr>
          <p:spPr>
            <a:xfrm>
              <a:off x="5383812" y="2905511"/>
              <a:ext cx="434500" cy="882358"/>
            </a:xfrm>
            <a:prstGeom prst="bentConnector3">
              <a:avLst>
                <a:gd name="adj1" fmla="val -2905"/>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8" name="Google Shape;701;p31">
              <a:extLst>
                <a:ext uri="{FF2B5EF4-FFF2-40B4-BE49-F238E27FC236}">
                  <a16:creationId xmlns:a16="http://schemas.microsoft.com/office/drawing/2014/main" id="{F4C992D7-FC38-80D4-9452-B3AFED04C15A}"/>
                </a:ext>
              </a:extLst>
            </p:cNvPr>
            <p:cNvSpPr txBox="1">
              <a:spLocks/>
            </p:cNvSpPr>
            <p:nvPr/>
          </p:nvSpPr>
          <p:spPr>
            <a:xfrm>
              <a:off x="5818312" y="3454111"/>
              <a:ext cx="4513263"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err="1">
                  <a:solidFill>
                    <a:srgbClr val="002060"/>
                  </a:solidFill>
                  <a:latin typeface="+mj-lt"/>
                </a:rPr>
                <a:t>Visios</a:t>
              </a:r>
              <a:r>
                <a:rPr lang="fr-FR" sz="1600" dirty="0">
                  <a:solidFill>
                    <a:srgbClr val="002060"/>
                  </a:solidFill>
                  <a:latin typeface="+mj-lt"/>
                </a:rPr>
                <a:t> Hebdomadaires pendant les alternances</a:t>
              </a:r>
            </a:p>
          </p:txBody>
        </p:sp>
      </p:grpSp>
      <p:grpSp>
        <p:nvGrpSpPr>
          <p:cNvPr id="74" name="Groupe 73">
            <a:extLst>
              <a:ext uri="{FF2B5EF4-FFF2-40B4-BE49-F238E27FC236}">
                <a16:creationId xmlns:a16="http://schemas.microsoft.com/office/drawing/2014/main" id="{600DA4EB-4F48-6CC4-83C7-F5A8395939AF}"/>
              </a:ext>
            </a:extLst>
          </p:cNvPr>
          <p:cNvGrpSpPr/>
          <p:nvPr/>
        </p:nvGrpSpPr>
        <p:grpSpPr>
          <a:xfrm>
            <a:off x="1415500" y="3481408"/>
            <a:ext cx="5510781" cy="676529"/>
            <a:chOff x="5383812" y="2905511"/>
            <a:chExt cx="4947763" cy="1879524"/>
          </a:xfrm>
        </p:grpSpPr>
        <p:cxnSp>
          <p:nvCxnSpPr>
            <p:cNvPr id="75" name="Connecteur : en angle 74">
              <a:extLst>
                <a:ext uri="{FF2B5EF4-FFF2-40B4-BE49-F238E27FC236}">
                  <a16:creationId xmlns:a16="http://schemas.microsoft.com/office/drawing/2014/main" id="{555304EF-F9B1-B66A-5784-0DDF8A4CEAB5}"/>
                </a:ext>
              </a:extLst>
            </p:cNvPr>
            <p:cNvCxnSpPr>
              <a:cxnSpLocks/>
              <a:endCxn id="76" idx="1"/>
            </p:cNvCxnSpPr>
            <p:nvPr/>
          </p:nvCxnSpPr>
          <p:spPr>
            <a:xfrm>
              <a:off x="5383812" y="2905511"/>
              <a:ext cx="434500" cy="1214062"/>
            </a:xfrm>
            <a:prstGeom prst="bentConnector3">
              <a:avLst>
                <a:gd name="adj1" fmla="val -38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6" name="Google Shape;701;p31">
              <a:extLst>
                <a:ext uri="{FF2B5EF4-FFF2-40B4-BE49-F238E27FC236}">
                  <a16:creationId xmlns:a16="http://schemas.microsoft.com/office/drawing/2014/main" id="{2A1B51D0-7914-D5FC-BC94-D15702392DAD}"/>
                </a:ext>
              </a:extLst>
            </p:cNvPr>
            <p:cNvSpPr txBox="1">
              <a:spLocks/>
            </p:cNvSpPr>
            <p:nvPr/>
          </p:nvSpPr>
          <p:spPr>
            <a:xfrm>
              <a:off x="5818312" y="3454111"/>
              <a:ext cx="4513263" cy="13309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Répartition des tâches par matériels disponibles pendant les alternances</a:t>
              </a:r>
            </a:p>
          </p:txBody>
        </p:sp>
      </p:grpSp>
    </p:spTree>
    <p:extLst>
      <p:ext uri="{BB962C8B-B14F-4D97-AF65-F5344CB8AC3E}">
        <p14:creationId xmlns:p14="http://schemas.microsoft.com/office/powerpoint/2010/main" val="344060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wipe(left)">
                                      <p:cBhvr>
                                        <p:cTn id="16" dur="500"/>
                                        <p:tgtEl>
                                          <p:spTgt spid="5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left)">
                                      <p:cBhvr>
                                        <p:cTn id="20" dur="500"/>
                                        <p:tgtEl>
                                          <p:spTgt spid="56"/>
                                        </p:tgtEl>
                                      </p:cBhvr>
                                    </p:animEffec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1000"/>
                                        <p:tgtEl>
                                          <p:spTgt spid="66"/>
                                        </p:tgtEl>
                                      </p:cBhvr>
                                    </p:animEffect>
                                    <p:anim calcmode="lin" valueType="num">
                                      <p:cBhvr>
                                        <p:cTn id="33" dur="1000" fill="hold"/>
                                        <p:tgtEl>
                                          <p:spTgt spid="66"/>
                                        </p:tgtEl>
                                        <p:attrNameLst>
                                          <p:attrName>ppt_x</p:attrName>
                                        </p:attrNameLst>
                                      </p:cBhvr>
                                      <p:tavLst>
                                        <p:tav tm="0">
                                          <p:val>
                                            <p:strVal val="#ppt_x"/>
                                          </p:val>
                                        </p:tav>
                                        <p:tav tm="100000">
                                          <p:val>
                                            <p:strVal val="#ppt_x"/>
                                          </p:val>
                                        </p:tav>
                                      </p:tavLst>
                                    </p:anim>
                                    <p:anim calcmode="lin" valueType="num">
                                      <p:cBhvr>
                                        <p:cTn id="34"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aphicFrame>
        <p:nvGraphicFramePr>
          <p:cNvPr id="16" name="Google Shape;8431;p58">
            <a:extLst>
              <a:ext uri="{FF2B5EF4-FFF2-40B4-BE49-F238E27FC236}">
                <a16:creationId xmlns:a16="http://schemas.microsoft.com/office/drawing/2014/main" id="{050D4730-55E0-E161-C9F0-A45C5C215163}"/>
              </a:ext>
            </a:extLst>
          </p:cNvPr>
          <p:cNvGraphicFramePr/>
          <p:nvPr>
            <p:extLst>
              <p:ext uri="{D42A27DB-BD31-4B8C-83A1-F6EECF244321}">
                <p14:modId xmlns:p14="http://schemas.microsoft.com/office/powerpoint/2010/main" val="3840737204"/>
              </p:ext>
            </p:extLst>
          </p:nvPr>
        </p:nvGraphicFramePr>
        <p:xfrm>
          <a:off x="2335844" y="1668804"/>
          <a:ext cx="5577463" cy="2791877"/>
        </p:xfrm>
        <a:graphic>
          <a:graphicData uri="http://schemas.openxmlformats.org/drawingml/2006/table">
            <a:tbl>
              <a:tblPr>
                <a:noFill/>
                <a:tableStyleId>{E7B43E1B-478C-4763-B3AE-89D9B550BD5E}</a:tableStyleId>
              </a:tblPr>
              <a:tblGrid>
                <a:gridCol w="242013">
                  <a:extLst>
                    <a:ext uri="{9D8B030D-6E8A-4147-A177-3AD203B41FA5}">
                      <a16:colId xmlns:a16="http://schemas.microsoft.com/office/drawing/2014/main" val="20000"/>
                    </a:ext>
                  </a:extLst>
                </a:gridCol>
                <a:gridCol w="208250">
                  <a:extLst>
                    <a:ext uri="{9D8B030D-6E8A-4147-A177-3AD203B41FA5}">
                      <a16:colId xmlns:a16="http://schemas.microsoft.com/office/drawing/2014/main" val="20001"/>
                    </a:ext>
                  </a:extLst>
                </a:gridCol>
                <a:gridCol w="688527">
                  <a:extLst>
                    <a:ext uri="{9D8B030D-6E8A-4147-A177-3AD203B41FA5}">
                      <a16:colId xmlns:a16="http://schemas.microsoft.com/office/drawing/2014/main" val="3019323787"/>
                    </a:ext>
                  </a:extLst>
                </a:gridCol>
                <a:gridCol w="3598706">
                  <a:extLst>
                    <a:ext uri="{9D8B030D-6E8A-4147-A177-3AD203B41FA5}">
                      <a16:colId xmlns:a16="http://schemas.microsoft.com/office/drawing/2014/main" val="20002"/>
                    </a:ext>
                  </a:extLst>
                </a:gridCol>
                <a:gridCol w="839967">
                  <a:extLst>
                    <a:ext uri="{9D8B030D-6E8A-4147-A177-3AD203B41FA5}">
                      <a16:colId xmlns:a16="http://schemas.microsoft.com/office/drawing/2014/main" val="20003"/>
                    </a:ext>
                  </a:extLst>
                </a:gridCol>
              </a:tblGrid>
              <a:tr h="550489">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60347">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60347">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3E9ED"/>
                    </a:solidFill>
                  </a:tcPr>
                </a:tc>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60347">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60347">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alpha val="64709"/>
                      </a:srgbClr>
                    </a:solidFill>
                  </a:tcPr>
                </a:tc>
                <a:extLst>
                  <a:ext uri="{0D108BD9-81ED-4DB2-BD59-A6C34878D82A}">
                    <a16:rowId xmlns:a16="http://schemas.microsoft.com/office/drawing/2014/main" val="1627005605"/>
                  </a:ext>
                </a:extLst>
              </a:tr>
            </a:tbl>
          </a:graphicData>
        </a:graphic>
      </p:graphicFrame>
      <p:sp>
        <p:nvSpPr>
          <p:cNvPr id="19" name="Google Shape;709;p32">
            <a:extLst>
              <a:ext uri="{FF2B5EF4-FFF2-40B4-BE49-F238E27FC236}">
                <a16:creationId xmlns:a16="http://schemas.microsoft.com/office/drawing/2014/main" id="{480D444D-1B6E-2DEF-7824-3408266B5D4D}"/>
              </a:ext>
            </a:extLst>
          </p:cNvPr>
          <p:cNvSpPr txBox="1">
            <a:spLocks/>
          </p:cNvSpPr>
          <p:nvPr/>
        </p:nvSpPr>
        <p:spPr>
          <a:xfrm>
            <a:off x="507450" y="305320"/>
            <a:ext cx="5698532"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06</a:t>
            </a:r>
          </a:p>
        </p:txBody>
      </p:sp>
      <p:sp>
        <p:nvSpPr>
          <p:cNvPr id="18" name="Google Shape;708;p32">
            <a:extLst>
              <a:ext uri="{FF2B5EF4-FFF2-40B4-BE49-F238E27FC236}">
                <a16:creationId xmlns:a16="http://schemas.microsoft.com/office/drawing/2014/main" id="{D3565313-063F-3DA2-9E76-5DA387F46848}"/>
              </a:ext>
            </a:extLst>
          </p:cNvPr>
          <p:cNvSpPr txBox="1">
            <a:spLocks noGrp="1"/>
          </p:cNvSpPr>
          <p:nvPr>
            <p:ph type="title"/>
          </p:nvPr>
        </p:nvSpPr>
        <p:spPr>
          <a:xfrm>
            <a:off x="1697882" y="324701"/>
            <a:ext cx="4508100" cy="7366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t>Projections futures</a:t>
            </a:r>
            <a:endParaRPr sz="3600" dirty="0"/>
          </a:p>
        </p:txBody>
      </p:sp>
      <p:sp>
        <p:nvSpPr>
          <p:cNvPr id="22" name="Google Shape;840;p38">
            <a:extLst>
              <a:ext uri="{FF2B5EF4-FFF2-40B4-BE49-F238E27FC236}">
                <a16:creationId xmlns:a16="http://schemas.microsoft.com/office/drawing/2014/main" id="{14629C30-2E50-33FC-A65B-57B7A200BACD}"/>
              </a:ext>
            </a:extLst>
          </p:cNvPr>
          <p:cNvSpPr txBox="1">
            <a:spLocks/>
          </p:cNvSpPr>
          <p:nvPr/>
        </p:nvSpPr>
        <p:spPr>
          <a:xfrm>
            <a:off x="709425" y="1676755"/>
            <a:ext cx="1626419" cy="547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Dossier de définition préliminaire</a:t>
            </a:r>
          </a:p>
        </p:txBody>
      </p:sp>
      <p:sp>
        <p:nvSpPr>
          <p:cNvPr id="23" name="Google Shape;840;p38">
            <a:extLst>
              <a:ext uri="{FF2B5EF4-FFF2-40B4-BE49-F238E27FC236}">
                <a16:creationId xmlns:a16="http://schemas.microsoft.com/office/drawing/2014/main" id="{F559DB3A-C92A-FC48-B245-4474BCE3BE1C}"/>
              </a:ext>
            </a:extLst>
          </p:cNvPr>
          <p:cNvSpPr txBox="1">
            <a:spLocks/>
          </p:cNvSpPr>
          <p:nvPr/>
        </p:nvSpPr>
        <p:spPr>
          <a:xfrm>
            <a:off x="709424" y="22288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Planning détaillé des tâches</a:t>
            </a:r>
          </a:p>
        </p:txBody>
      </p:sp>
      <p:sp>
        <p:nvSpPr>
          <p:cNvPr id="24" name="Google Shape;840;p38">
            <a:extLst>
              <a:ext uri="{FF2B5EF4-FFF2-40B4-BE49-F238E27FC236}">
                <a16:creationId xmlns:a16="http://schemas.microsoft.com/office/drawing/2014/main" id="{CC2EA6AD-0C1E-2811-5BAA-C606F1189A5B}"/>
              </a:ext>
            </a:extLst>
          </p:cNvPr>
          <p:cNvSpPr txBox="1">
            <a:spLocks/>
          </p:cNvSpPr>
          <p:nvPr/>
        </p:nvSpPr>
        <p:spPr>
          <a:xfrm>
            <a:off x="709424" y="2792669"/>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Développement</a:t>
            </a:r>
          </a:p>
        </p:txBody>
      </p:sp>
      <p:sp>
        <p:nvSpPr>
          <p:cNvPr id="25" name="Google Shape;840;p38">
            <a:extLst>
              <a:ext uri="{FF2B5EF4-FFF2-40B4-BE49-F238E27FC236}">
                <a16:creationId xmlns:a16="http://schemas.microsoft.com/office/drawing/2014/main" id="{385135DF-79B5-190F-00EF-AC64EC59CB2B}"/>
              </a:ext>
            </a:extLst>
          </p:cNvPr>
          <p:cNvSpPr txBox="1">
            <a:spLocks/>
          </p:cNvSpPr>
          <p:nvPr/>
        </p:nvSpPr>
        <p:spPr>
          <a:xfrm>
            <a:off x="709424" y="333982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Production</a:t>
            </a:r>
          </a:p>
        </p:txBody>
      </p:sp>
      <p:sp>
        <p:nvSpPr>
          <p:cNvPr id="26" name="Google Shape;840;p38">
            <a:extLst>
              <a:ext uri="{FF2B5EF4-FFF2-40B4-BE49-F238E27FC236}">
                <a16:creationId xmlns:a16="http://schemas.microsoft.com/office/drawing/2014/main" id="{72543574-73FA-581B-B512-1861F154DDF4}"/>
              </a:ext>
            </a:extLst>
          </p:cNvPr>
          <p:cNvSpPr txBox="1">
            <a:spLocks/>
          </p:cNvSpPr>
          <p:nvPr/>
        </p:nvSpPr>
        <p:spPr>
          <a:xfrm>
            <a:off x="709424" y="39002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Essais élémentaires</a:t>
            </a:r>
          </a:p>
        </p:txBody>
      </p:sp>
      <p:sp>
        <p:nvSpPr>
          <p:cNvPr id="27" name="Google Shape;840;p38">
            <a:extLst>
              <a:ext uri="{FF2B5EF4-FFF2-40B4-BE49-F238E27FC236}">
                <a16:creationId xmlns:a16="http://schemas.microsoft.com/office/drawing/2014/main" id="{9925E238-B0CB-2D3E-3BC7-007FD911724B}"/>
              </a:ext>
            </a:extLst>
          </p:cNvPr>
          <p:cNvSpPr txBox="1">
            <a:spLocks/>
          </p:cNvSpPr>
          <p:nvPr/>
        </p:nvSpPr>
        <p:spPr>
          <a:xfrm>
            <a:off x="199948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04/03</a:t>
            </a:r>
          </a:p>
        </p:txBody>
      </p:sp>
      <p:sp>
        <p:nvSpPr>
          <p:cNvPr id="28" name="Google Shape;840;p38">
            <a:extLst>
              <a:ext uri="{FF2B5EF4-FFF2-40B4-BE49-F238E27FC236}">
                <a16:creationId xmlns:a16="http://schemas.microsoft.com/office/drawing/2014/main" id="{BA946893-9AB3-9908-AE27-491B8C66CE48}"/>
              </a:ext>
            </a:extLst>
          </p:cNvPr>
          <p:cNvSpPr txBox="1">
            <a:spLocks/>
          </p:cNvSpPr>
          <p:nvPr/>
        </p:nvSpPr>
        <p:spPr>
          <a:xfrm>
            <a:off x="751636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31/03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00240"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006804"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006804"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988451"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 name="Image 11">
            <a:extLst>
              <a:ext uri="{FF2B5EF4-FFF2-40B4-BE49-F238E27FC236}">
                <a16:creationId xmlns:a16="http://schemas.microsoft.com/office/drawing/2014/main" id="{AC6C0153-E8E7-A4B3-FAF0-05720958BF06}"/>
              </a:ext>
            </a:extLst>
          </p:cNvPr>
          <p:cNvPicPr>
            <a:picLocks noChangeAspect="1"/>
          </p:cNvPicPr>
          <p:nvPr/>
        </p:nvPicPr>
        <p:blipFill>
          <a:blip r:embed="rId7"/>
          <a:srcRect l="13153" r="22657"/>
          <a:stretch/>
        </p:blipFill>
        <p:spPr>
          <a:xfrm>
            <a:off x="-2870570" y="1513793"/>
            <a:ext cx="2339546" cy="2050128"/>
          </a:xfrm>
          <a:prstGeom prst="rect">
            <a:avLst/>
          </a:prstGeom>
        </p:spPr>
      </p:pic>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up)">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0" nodeType="clickEffect">
                                  <p:stCondLst>
                                    <p:cond delay="0"/>
                                  </p:stCondLst>
                                  <p:childTnLst>
                                    <p:animMotion origin="layout" path="M -4.72222E-6 2.71605E-6 L 0.30105 -0.38642 " pathEditMode="relative" rAng="0" ptsTypes="AA">
                                      <p:cBhvr>
                                        <p:cTn id="55" dur="2000" fill="hold"/>
                                        <p:tgtEl>
                                          <p:spTgt spid="31"/>
                                        </p:tgtEl>
                                        <p:attrNameLst>
                                          <p:attrName>ppt_x</p:attrName>
                                          <p:attrName>ppt_y</p:attrName>
                                        </p:attrNameLst>
                                      </p:cBhvr>
                                      <p:rCtr x="15052" y="-19321"/>
                                    </p:animMotion>
                                  </p:childTnLst>
                                </p:cTn>
                              </p:par>
                              <p:par>
                                <p:cTn id="56" presetID="42" presetClass="path" presetSubtype="0" accel="50000" decel="50000" fill="hold" grpId="0" nodeType="withEffect">
                                  <p:stCondLst>
                                    <p:cond delay="0"/>
                                  </p:stCondLst>
                                  <p:childTnLst>
                                    <p:animMotion origin="layout" path="M 1.38889E-6 2.71605E-6 L -0.26094 -0.39537 " pathEditMode="relative" rAng="0" ptsTypes="AA">
                                      <p:cBhvr>
                                        <p:cTn id="57" dur="2000" fill="hold"/>
                                        <p:tgtEl>
                                          <p:spTgt spid="30"/>
                                        </p:tgtEl>
                                        <p:attrNameLst>
                                          <p:attrName>ppt_x</p:attrName>
                                          <p:attrName>ppt_y</p:attrName>
                                        </p:attrNameLst>
                                      </p:cBhvr>
                                      <p:rCtr x="-13056" y="-19784"/>
                                    </p:animMotion>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fade">
                                      <p:cBhvr>
                                        <p:cTn id="6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7657019-80D6-443F-FBBB-84E37AAD7153}"/>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6109662E-8B76-52F0-B7F4-9E7D13249702}"/>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370FC081-99A1-FFAA-ED1C-7AB94FF86ED4}"/>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43BC11D2-BBE7-2373-3EBE-9B6D45B50A1B}"/>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13878891-C8C3-20CA-1E2A-8A32221D9314}"/>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E96FC124-1A4E-D7E2-E6B9-DA733E4518B0}"/>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474FA7BC-0667-3388-784A-C60AAB95C9D5}"/>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C4A25B22-DAF5-90F5-161C-2120FF408081}"/>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723024E0-3FF5-57B1-89F6-67E8F45C6D23}"/>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8F51B66E-103D-91FD-BB54-D411A4885473}"/>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A49D0EB7-93D1-87CD-60EA-892D1F5CCF10}"/>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59743F47-3F86-81C1-8C7A-099989584583}"/>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A0F6DC96-7C3D-3748-EF74-7A139421465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20CB04FB-6271-FF6E-D40E-20DE55470622}"/>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31E24EC3-12B3-E40D-9286-B2637F1ACF95}"/>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5EF53C98-6F66-7D5A-DA95-97B19C5B9AE4}"/>
                  </a:ext>
                </a:extLst>
              </p:cNvPr>
              <p:cNvGraphicFramePr>
                <a:graphicFrameLocks noChangeAspect="1"/>
              </p:cNvGraphicFramePr>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5EF53C98-6F66-7D5A-DA95-97B19C5B9AE4}"/>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70136695-B804-4942-BE78-D6E4C5944CFF}"/>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328007" y="1474216"/>
            <a:ext cx="2042247" cy="2042247"/>
          </a:xfrm>
          <a:prstGeom prst="rect">
            <a:avLst/>
          </a:prstGeom>
        </p:spPr>
      </p:pic>
      <p:sp>
        <p:nvSpPr>
          <p:cNvPr id="31" name="Google Shape;10437;p63">
            <a:extLst>
              <a:ext uri="{FF2B5EF4-FFF2-40B4-BE49-F238E27FC236}">
                <a16:creationId xmlns:a16="http://schemas.microsoft.com/office/drawing/2014/main" id="{FC53DF5B-06A3-24AD-F9A4-73EB4E065E56}"/>
              </a:ext>
            </a:extLst>
          </p:cNvPr>
          <p:cNvSpPr/>
          <p:nvPr/>
        </p:nvSpPr>
        <p:spPr>
          <a:xfrm>
            <a:off x="3334319" y="3246279"/>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AF101251-B5F4-99BF-BFED-1279429BFC8E}"/>
              </a:ext>
            </a:extLst>
          </p:cNvPr>
          <p:cNvSpPr/>
          <p:nvPr/>
        </p:nvSpPr>
        <p:spPr>
          <a:xfrm>
            <a:off x="5150245" y="3246278"/>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FDA00984-064E-F1EC-0F26-D9CAEEAFF03E}"/>
              </a:ext>
            </a:extLst>
          </p:cNvPr>
          <p:cNvGrpSpPr/>
          <p:nvPr/>
        </p:nvGrpSpPr>
        <p:grpSpPr>
          <a:xfrm>
            <a:off x="1006804" y="3560475"/>
            <a:ext cx="1164328" cy="460819"/>
            <a:chOff x="1210506" y="3560475"/>
            <a:chExt cx="1164328" cy="460819"/>
          </a:xfrm>
        </p:grpSpPr>
        <p:sp>
          <p:nvSpPr>
            <p:cNvPr id="16" name="Google Shape;701;p31">
              <a:extLst>
                <a:ext uri="{FF2B5EF4-FFF2-40B4-BE49-F238E27FC236}">
                  <a16:creationId xmlns:a16="http://schemas.microsoft.com/office/drawing/2014/main" id="{1DFF792E-BE84-2974-563F-0D0EE989AEB0}"/>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D8428F46-7E98-1575-04DD-94DA288181D6}"/>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5B14A152-D64C-2887-4749-8C837B0C664E}"/>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60A70221-6CE2-14F7-071F-7E13C96EB0D8}"/>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75596A59-9026-D4C9-A2F5-F5CAD18FD5C3}"/>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C4AAE06E-6A4F-BACB-7D71-921CE65E7956}"/>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D93F36E3-62D3-8B26-6B15-669A77E6AC7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A9A3DD63-205B-E0C4-CC99-C1C8AC1F9B44}"/>
              </a:ext>
            </a:extLst>
          </p:cNvPr>
          <p:cNvGrpSpPr/>
          <p:nvPr/>
        </p:nvGrpSpPr>
        <p:grpSpPr>
          <a:xfrm>
            <a:off x="1006804" y="4012344"/>
            <a:ext cx="1799407" cy="460819"/>
            <a:chOff x="1210506" y="4012344"/>
            <a:chExt cx="1799407" cy="460819"/>
          </a:xfrm>
        </p:grpSpPr>
        <p:sp>
          <p:nvSpPr>
            <p:cNvPr id="22" name="Google Shape;701;p31">
              <a:extLst>
                <a:ext uri="{FF2B5EF4-FFF2-40B4-BE49-F238E27FC236}">
                  <a16:creationId xmlns:a16="http://schemas.microsoft.com/office/drawing/2014/main" id="{C25BB50E-1818-5956-0AD9-705D97416835}"/>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EAC8AA8C-9C01-0286-E497-1BC151C61D94}"/>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335BBA23-DB8C-914D-7D1D-6BAF60C4EF3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BC5186BB-F121-6913-C58E-70EBC9D54483}"/>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7F9DC174-8115-3DED-F018-8B1E7AE721B1}"/>
              </a:ext>
            </a:extLst>
          </p:cNvPr>
          <p:cNvGrpSpPr/>
          <p:nvPr/>
        </p:nvGrpSpPr>
        <p:grpSpPr>
          <a:xfrm>
            <a:off x="988451" y="4430026"/>
            <a:ext cx="1799407" cy="460819"/>
            <a:chOff x="1192153" y="4430026"/>
            <a:chExt cx="1799407" cy="460819"/>
          </a:xfrm>
        </p:grpSpPr>
        <p:sp>
          <p:nvSpPr>
            <p:cNvPr id="33" name="Google Shape;701;p31">
              <a:extLst>
                <a:ext uri="{FF2B5EF4-FFF2-40B4-BE49-F238E27FC236}">
                  <a16:creationId xmlns:a16="http://schemas.microsoft.com/office/drawing/2014/main" id="{C22302B8-F2D9-C78B-BD81-A9884147350F}"/>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DA18D5F0-704B-7B74-A2D6-B22A52C7C3CC}"/>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2C7E82BE-2329-FC30-9FEC-B9C4AE5560F7}"/>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09A166B6-6C78-1B92-127C-3D86F17D0C9F}"/>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 2">
            <a:extLst>
              <a:ext uri="{FF2B5EF4-FFF2-40B4-BE49-F238E27FC236}">
                <a16:creationId xmlns:a16="http://schemas.microsoft.com/office/drawing/2014/main" id="{BBD45CE3-61AD-C2A1-EEF6-DC939AF1FA3E}"/>
              </a:ext>
            </a:extLst>
          </p:cNvPr>
          <p:cNvPicPr>
            <a:picLocks noChangeAspect="1"/>
          </p:cNvPicPr>
          <p:nvPr/>
        </p:nvPicPr>
        <p:blipFill>
          <a:blip r:embed="rId7"/>
          <a:srcRect l="13153" r="22657"/>
          <a:stretch/>
        </p:blipFill>
        <p:spPr>
          <a:xfrm>
            <a:off x="666176" y="1513793"/>
            <a:ext cx="2339546" cy="2050128"/>
          </a:xfrm>
          <a:prstGeom prst="rect">
            <a:avLst/>
          </a:prstGeom>
        </p:spPr>
      </p:pic>
    </p:spTree>
    <p:extLst>
      <p:ext uri="{BB962C8B-B14F-4D97-AF65-F5344CB8AC3E}">
        <p14:creationId xmlns:p14="http://schemas.microsoft.com/office/powerpoint/2010/main" val="3721138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2" y="4032868"/>
            <a:ext cx="3266371" cy="483396"/>
            <a:chOff x="5472512" y="3332921"/>
            <a:chExt cx="3266371"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38" y="3387495"/>
              <a:ext cx="454948" cy="345800"/>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2" y="3454112"/>
              <a:ext cx="2920571"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le GEII /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Intérêts</a:t>
            </a:r>
            <a:endParaRPr lang="fr-FR" dirty="0"/>
          </a:p>
        </p:txBody>
      </p:sp>
      <p:sp>
        <p:nvSpPr>
          <p:cNvPr id="2" name="Titre 4">
            <a:extLst>
              <a:ext uri="{FF2B5EF4-FFF2-40B4-BE49-F238E27FC236}">
                <a16:creationId xmlns:a16="http://schemas.microsoft.com/office/drawing/2014/main" id="{713AECBB-EC31-BDE7-28F4-826DA93A2EF3}"/>
              </a:ext>
            </a:extLst>
          </p:cNvPr>
          <p:cNvSpPr>
            <a:spLocks noGrp="1"/>
          </p:cNvSpPr>
          <p:nvPr>
            <p:ph type="title"/>
          </p:nvPr>
        </p:nvSpPr>
        <p:spPr>
          <a:xfrm>
            <a:off x="9531178"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ZoneTexte 23">
            <a:extLst>
              <a:ext uri="{FF2B5EF4-FFF2-40B4-BE49-F238E27FC236}">
                <a16:creationId xmlns:a16="http://schemas.microsoft.com/office/drawing/2014/main" id="{3725FC5D-CA35-4C06-5F03-22614565A1B3}"/>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5" name="Titre 4">
            <a:extLst>
              <a:ext uri="{FF2B5EF4-FFF2-40B4-BE49-F238E27FC236}">
                <a16:creationId xmlns:a16="http://schemas.microsoft.com/office/drawing/2014/main" id="{60E8FFA6-E081-63A8-09CA-650287852D9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34CC30E9-67D8-2E25-C589-1240F8E89CF7}"/>
              </a:ext>
            </a:extLst>
          </p:cNvPr>
          <p:cNvSpPr>
            <a:spLocks noGrp="1"/>
          </p:cNvSpPr>
          <p:nvPr>
            <p:ph type="subTitle" idx="3"/>
          </p:nvPr>
        </p:nvSpPr>
        <p:spPr>
          <a:xfrm>
            <a:off x="2682287" y="1346389"/>
            <a:ext cx="3779426" cy="1107767"/>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09790E14-42B7-3168-C5CB-C132F2738BFD}"/>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27A9DE-8C13-4760-D94A-F1C53F82C2C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7B34681F-8FEC-D004-BF76-631925B03443}"/>
              </a:ext>
            </a:extLst>
          </p:cNvPr>
          <p:cNvSpPr txBox="1"/>
          <p:nvPr/>
        </p:nvSpPr>
        <p:spPr>
          <a:xfrm>
            <a:off x="2682287" y="1889758"/>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pic>
        <p:nvPicPr>
          <p:cNvPr id="26" name="Image 25">
            <a:extLst>
              <a:ext uri="{FF2B5EF4-FFF2-40B4-BE49-F238E27FC236}">
                <a16:creationId xmlns:a16="http://schemas.microsoft.com/office/drawing/2014/main" id="{FA9C5BE4-0B63-C7B6-04FA-1CCCB5ED4D0E}"/>
              </a:ext>
            </a:extLst>
          </p:cNvPr>
          <p:cNvPicPr>
            <a:picLocks noChangeAspect="1"/>
          </p:cNvPicPr>
          <p:nvPr/>
        </p:nvPicPr>
        <p:blipFill>
          <a:blip r:embed="rId3"/>
          <a:srcRect l="13153" r="22657"/>
          <a:stretch/>
        </p:blipFill>
        <p:spPr>
          <a:xfrm>
            <a:off x="3402227" y="2805390"/>
            <a:ext cx="2339546" cy="2050128"/>
          </a:xfrm>
          <a:prstGeom prst="rect">
            <a:avLst/>
          </a:prstGeom>
        </p:spPr>
      </p:pic>
      <p:pic>
        <p:nvPicPr>
          <p:cNvPr id="28" name="Image 27" descr="Une image contenant noir, obscurité&#10;&#10;Le contenu généré par l’IA peut être incorrect.">
            <a:extLst>
              <a:ext uri="{FF2B5EF4-FFF2-40B4-BE49-F238E27FC236}">
                <a16:creationId xmlns:a16="http://schemas.microsoft.com/office/drawing/2014/main" id="{867CE089-0EFA-AAE0-C8D0-8F9D3EF7E352}"/>
              </a:ext>
            </a:extLst>
          </p:cNvPr>
          <p:cNvPicPr>
            <a:picLocks noChangeAspect="1"/>
          </p:cNvPicPr>
          <p:nvPr/>
        </p:nvPicPr>
        <p:blipFill>
          <a:blip r:embed="rId4"/>
          <a:stretch>
            <a:fillRect/>
          </a:stretch>
        </p:blipFill>
        <p:spPr>
          <a:xfrm>
            <a:off x="1277444" y="3327886"/>
            <a:ext cx="1048058" cy="1048058"/>
          </a:xfrm>
          <a:prstGeom prst="rect">
            <a:avLst/>
          </a:prstGeom>
        </p:spPr>
      </p:pic>
      <p:pic>
        <p:nvPicPr>
          <p:cNvPr id="30" name="Image 29" descr="Une image contenant noir, obscurité&#10;&#10;Le contenu généré par l’IA peut être incorrect.">
            <a:extLst>
              <a:ext uri="{FF2B5EF4-FFF2-40B4-BE49-F238E27FC236}">
                <a16:creationId xmlns:a16="http://schemas.microsoft.com/office/drawing/2014/main" id="{18062DD4-0DA1-D9E8-8A4D-32ED742FA0F6}"/>
              </a:ext>
            </a:extLst>
          </p:cNvPr>
          <p:cNvPicPr>
            <a:picLocks noChangeAspect="1"/>
          </p:cNvPicPr>
          <p:nvPr/>
        </p:nvPicPr>
        <p:blipFill>
          <a:blip r:embed="rId5"/>
          <a:stretch>
            <a:fillRect/>
          </a:stretch>
        </p:blipFill>
        <p:spPr>
          <a:xfrm>
            <a:off x="6646590" y="3327886"/>
            <a:ext cx="1055788" cy="1055786"/>
          </a:xfrm>
          <a:prstGeom prst="rect">
            <a:avLst/>
          </a:prstGeom>
        </p:spPr>
      </p:pic>
    </p:spTree>
    <p:extLst>
      <p:ext uri="{BB962C8B-B14F-4D97-AF65-F5344CB8AC3E}">
        <p14:creationId xmlns:p14="http://schemas.microsoft.com/office/powerpoint/2010/main" val="550575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0-#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additive="base">
                                        <p:cTn id="16" dur="500" fill="hold"/>
                                        <p:tgtEl>
                                          <p:spTgt spid="30"/>
                                        </p:tgtEl>
                                        <p:attrNameLst>
                                          <p:attrName>ppt_x</p:attrName>
                                        </p:attrNameLst>
                                      </p:cBhvr>
                                      <p:tavLst>
                                        <p:tav tm="0">
                                          <p:val>
                                            <p:strVal val="1+#ppt_w/2"/>
                                          </p:val>
                                        </p:tav>
                                        <p:tav tm="100000">
                                          <p:val>
                                            <p:strVal val="#ppt_x"/>
                                          </p:val>
                                        </p:tav>
                                      </p:tavLst>
                                    </p:anim>
                                    <p:anim calcmode="lin" valueType="num">
                                      <p:cBhvr additive="base">
                                        <p:cTn id="17" dur="500" fill="hold"/>
                                        <p:tgtEl>
                                          <p:spTgt spid="30"/>
                                        </p:tgtEl>
                                        <p:attrNameLst>
                                          <p:attrName>ppt_y</p:attrName>
                                        </p:attrNameLst>
                                      </p:cBhvr>
                                      <p:tavLst>
                                        <p:tav tm="0">
                                          <p:val>
                                            <p:strVal val="#ppt_y"/>
                                          </p:val>
                                        </p:tav>
                                        <p:tav tm="100000">
                                          <p:val>
                                            <p:strVal val="#ppt_y"/>
                                          </p:val>
                                        </p:tav>
                                      </p:tavLst>
                                    </p:anim>
                                  </p:childTnLst>
                                </p:cTn>
                              </p:par>
                              <p:par>
                                <p:cTn id="18" presetID="1"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68DD1-F17C-3BF4-0E7B-8B2FDC6BA553}"/>
            </a:ext>
          </a:extLst>
        </p:cNvPr>
        <p:cNvGrpSpPr/>
        <p:nvPr/>
      </p:nvGrpSpPr>
      <p:grpSpPr>
        <a:xfrm>
          <a:off x="0" y="0"/>
          <a:ext cx="0" cy="0"/>
          <a:chOff x="0" y="0"/>
          <a:chExt cx="0" cy="0"/>
        </a:xfrm>
      </p:grpSpPr>
      <p:sp>
        <p:nvSpPr>
          <p:cNvPr id="19" name="ZoneTexte 18">
            <a:extLst>
              <a:ext uri="{FF2B5EF4-FFF2-40B4-BE49-F238E27FC236}">
                <a16:creationId xmlns:a16="http://schemas.microsoft.com/office/drawing/2014/main" id="{43682DC2-4A4A-167B-448A-CBFF4060A911}"/>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5" name="Titre 4">
            <a:extLst>
              <a:ext uri="{FF2B5EF4-FFF2-40B4-BE49-F238E27FC236}">
                <a16:creationId xmlns:a16="http://schemas.microsoft.com/office/drawing/2014/main" id="{AB1D7845-6253-0E38-58C4-B58AB84F10F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E2CDB115-5B8D-7FE0-C1A5-096FC795E8F8}"/>
              </a:ext>
            </a:extLst>
          </p:cNvPr>
          <p:cNvSpPr>
            <a:spLocks noGrp="1"/>
          </p:cNvSpPr>
          <p:nvPr>
            <p:ph type="subTitle" idx="3"/>
          </p:nvPr>
        </p:nvSpPr>
        <p:spPr>
          <a:xfrm>
            <a:off x="2682287" y="1380060"/>
            <a:ext cx="3779426" cy="1776608"/>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FB160C1C-7449-6A03-D1CC-7C40FE08BCDA}"/>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5479554-6803-B092-2347-C449E5F2109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A8604FDD-7A5D-C437-D8AC-B86D367C7822}"/>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6B3F9613-189E-B401-3291-C2F2592DA622}"/>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Tree>
    <p:extLst>
      <p:ext uri="{BB962C8B-B14F-4D97-AF65-F5344CB8AC3E}">
        <p14:creationId xmlns:p14="http://schemas.microsoft.com/office/powerpoint/2010/main" val="3959744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nchor="t">
        <a:spAutoFit/>
      </a:bodyPr>
      <a:lstStyle>
        <a:defPPr algn="l">
          <a:lnSpc>
            <a:spcPct val="150000"/>
          </a:lnSpc>
          <a:defRPr kumimoji="0" sz="2400" b="0" i="0" u="none" strike="noStrike" cap="none" normalizeH="0" baseline="0" dirty="0">
            <a:ln>
              <a:noFill/>
            </a:ln>
            <a:solidFill>
              <a:schemeClr val="tx1"/>
            </a:solidFill>
            <a:effectLst/>
            <a:latin typeface="Arial" panose="020B0604020202020204" pitchFamily="34" charset="0"/>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2572</TotalTime>
  <Words>3985</Words>
  <Application>Microsoft Office PowerPoint</Application>
  <PresentationFormat>Affichage à l'écran (16:9)</PresentationFormat>
  <Paragraphs>787</Paragraphs>
  <Slides>38</Slides>
  <Notes>36</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38</vt:i4>
      </vt:variant>
    </vt:vector>
  </HeadingPairs>
  <TitlesOfParts>
    <vt:vector size="48" baseType="lpstr">
      <vt:lpstr>Arial</vt:lpstr>
      <vt:lpstr>Amatic SC</vt:lpstr>
      <vt:lpstr>Figtree</vt:lpstr>
      <vt:lpstr>Schibsted Grotesk SemiBold</vt:lpstr>
      <vt:lpstr>Courier New</vt:lpstr>
      <vt:lpstr>Anaheim</vt:lpstr>
      <vt:lpstr>Wingdings</vt:lpstr>
      <vt:lpstr>Schibsted Grotesk</vt:lpstr>
      <vt:lpstr>Raleway</vt:lpstr>
      <vt:lpstr>Systems Engineering Business Plan by Slidesgo</vt:lpstr>
      <vt:lpstr>Projet Étudiant Chess 2.1</vt:lpstr>
      <vt:lpstr>01</vt:lpstr>
      <vt:lpstr>Genèse</vt:lpstr>
      <vt:lpstr>Présentation PowerPoint</vt:lpstr>
      <vt:lpstr>Présentation PowerPoint</vt:lpstr>
      <vt:lpstr>Présentation PowerPoint</vt:lpstr>
      <vt:lpstr>GEII + IUT </vt:lpstr>
      <vt:lpstr>GEII + IUT </vt:lpstr>
      <vt:lpstr>GEII + IUT </vt:lpstr>
      <vt:lpstr>GEII + IUT </vt:lpstr>
      <vt:lpstr>GEII + IUT </vt:lpstr>
      <vt:lpstr>GEII + IUT </vt:lpstr>
      <vt:lpstr>GEII + IUT </vt:lpstr>
      <vt:lpstr>GEII + IUT </vt:lpstr>
      <vt:lpstr>GEII + IUT </vt:lpstr>
      <vt:lpstr>Prévisions</vt:lpstr>
      <vt:lpstr>Présentation PowerPoint</vt:lpstr>
      <vt:lpstr>Présentation PowerPoint</vt:lpstr>
      <vt:lpstr>Présentation PowerPoint</vt:lpstr>
      <vt:lpstr>Présentation PowerPoint</vt:lpstr>
      <vt:lpstr>Présentation PowerPoint</vt:lpstr>
      <vt:lpstr>2 700€</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Faisabilité</vt:lpstr>
      <vt:lpstr>Présentation PowerPoint</vt:lpstr>
      <vt:lpstr>Présentation PowerPoint</vt:lpstr>
      <vt:lpstr>Présentation PowerPoint</vt:lpstr>
      <vt:lpstr>Présentation PowerPoint</vt:lpstr>
      <vt:lpstr>Présentation PowerPoint</vt:lpstr>
      <vt:lpstr>Projections futures</vt:lpstr>
      <vt:lpstr>Projections futures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Laurentin Turcat</dc:creator>
  <cp:lastModifiedBy>Laurentin Turcat</cp:lastModifiedBy>
  <cp:revision>74</cp:revision>
  <dcterms:modified xsi:type="dcterms:W3CDTF">2025-05-13T05:02:49Z</dcterms:modified>
</cp:coreProperties>
</file>